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3"/>
  </p:notesMasterIdLst>
  <p:handoutMasterIdLst>
    <p:handoutMasterId r:id="rId24"/>
  </p:handoutMasterIdLst>
  <p:sldIdLst>
    <p:sldId id="259" r:id="rId2"/>
    <p:sldId id="258" r:id="rId3"/>
    <p:sldId id="260" r:id="rId4"/>
    <p:sldId id="274" r:id="rId5"/>
    <p:sldId id="256" r:id="rId6"/>
    <p:sldId id="261" r:id="rId7"/>
    <p:sldId id="263" r:id="rId8"/>
    <p:sldId id="279" r:id="rId9"/>
    <p:sldId id="262" r:id="rId10"/>
    <p:sldId id="277" r:id="rId11"/>
    <p:sldId id="266" r:id="rId12"/>
    <p:sldId id="276" r:id="rId13"/>
    <p:sldId id="265" r:id="rId14"/>
    <p:sldId id="278" r:id="rId15"/>
    <p:sldId id="267" r:id="rId16"/>
    <p:sldId id="271" r:id="rId17"/>
    <p:sldId id="268" r:id="rId18"/>
    <p:sldId id="270" r:id="rId19"/>
    <p:sldId id="269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84391" autoAdjust="0"/>
  </p:normalViewPr>
  <p:slideViewPr>
    <p:cSldViewPr snapToGrid="0">
      <p:cViewPr varScale="1">
        <p:scale>
          <a:sx n="71" d="100"/>
          <a:sy n="71" d="100"/>
        </p:scale>
        <p:origin x="7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3D8B43-867A-40A9-8960-07C357193B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DE583-B30F-4A29-97D0-0CE1B4974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48EF-324E-4FD3-9046-5DB9AFDF126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C78FA-1288-4B25-A8DF-C43BC2165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## Copyright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CB04A-3752-403A-8B1F-2983EE8E39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01329-D960-4ACD-A85C-6444BE38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639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F8FAB-ACD7-49CB-979A-D162A5C846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##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A0601-CB0E-440F-B9B5-DEE94D7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3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3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0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Open-floor Q&amp;A with the audience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file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slide when presentation is complete. Guidelines page…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 Boot Camp © 2017. All Rights Reserved.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Blank cover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 and group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##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A0601-CB0E-440F-B9B5-DEE94D71B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6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71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823397-DA34-4BE8-ABC6-ECCF448C866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5174B1-4B42-4F4F-A5E3-61E1D6B9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B474-6C04-4DEA-A6EF-E0A70A16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Technical Requirements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- delete slide when complete - 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BEDA-8387-4E9F-AFAC-287368BB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027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The technical requirements for Project 1 are as follows.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Use Pandas to clean and format your data set(s)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</a:t>
            </a:r>
            <a:r>
              <a:rPr lang="en-US" sz="1400" dirty="0" err="1">
                <a:solidFill>
                  <a:schemeClr val="tx1"/>
                </a:solidFill>
              </a:rPr>
              <a:t>Jupyter</a:t>
            </a:r>
            <a:r>
              <a:rPr lang="en-US" sz="1400" dirty="0">
                <a:solidFill>
                  <a:schemeClr val="tx1"/>
                </a:solidFill>
              </a:rPr>
              <a:t> Notebook describing the </a:t>
            </a:r>
            <a:r>
              <a:rPr lang="en-US" sz="1400" b="1" dirty="0">
                <a:solidFill>
                  <a:schemeClr val="tx1"/>
                </a:solidFill>
              </a:rPr>
              <a:t>data exploration and cleanup</a:t>
            </a:r>
            <a:r>
              <a:rPr lang="en-US" sz="1400" dirty="0">
                <a:solidFill>
                  <a:schemeClr val="tx1"/>
                </a:solidFill>
              </a:rPr>
              <a:t> process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</a:t>
            </a:r>
            <a:r>
              <a:rPr lang="en-US" sz="1400" dirty="0" err="1">
                <a:solidFill>
                  <a:schemeClr val="tx1"/>
                </a:solidFill>
              </a:rPr>
              <a:t>Jupyter</a:t>
            </a:r>
            <a:r>
              <a:rPr lang="en-US" sz="1400" dirty="0">
                <a:solidFill>
                  <a:schemeClr val="tx1"/>
                </a:solidFill>
              </a:rPr>
              <a:t> Notebook illustrating the </a:t>
            </a:r>
            <a:r>
              <a:rPr lang="en-US" sz="1400" b="1" dirty="0">
                <a:solidFill>
                  <a:schemeClr val="tx1"/>
                </a:solidFill>
              </a:rPr>
              <a:t>final data analysis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Use Matplotlib to create a total of 6-8 visualizations of your data (ideally, at least 2 per "question" you ask of your data)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Save PNG images of your visualizations to distribute to the class and instructional team, and for inclusion in your presentation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Optionally, use at least one API, if you can find an API with data pertinent to your primary research questions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9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0D1E1-A6FE-4F20-81D7-89AF34F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>
                <a:solidFill>
                  <a:schemeClr val="tx2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1FA7-746F-4187-BCFB-7247EE9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0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2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Discuss your findings.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Did you find what you expected to find? If not, why not?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What inferences or general conclusions can you draw from your analysis?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4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36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31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Open-floor Q&amp;A with the audience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84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5DEA7-52DD-4F08-B9A1-D0FF30D3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Presentation Requirements</a:t>
            </a:r>
            <a:r>
              <a:rPr lang="en-US" sz="8000" dirty="0">
                <a:solidFill>
                  <a:schemeClr val="tx2"/>
                </a:solidFill>
              </a:rPr>
              <a:t> </a:t>
            </a:r>
            <a:r>
              <a:rPr lang="en-US" sz="1300" dirty="0">
                <a:solidFill>
                  <a:schemeClr val="tx2"/>
                </a:solidFill>
              </a:rPr>
              <a:t>- delete slide when complete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6113-FFE6-4F30-B4E0-3F521034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7121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</a:rPr>
              <a:t>The presentation requirements for Project 1 are as follows. Your presentation must: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Be at least 8-10 min. long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core message or hypothesis for your project.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questions you and your group found interesting, and what motivated you to answer them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Summarize where and how you found the data you used to answer these questions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data exploration and cleanup process (accompanied by your </a:t>
            </a:r>
            <a:r>
              <a:rPr lang="en-US" sz="1400" i="0" dirty="0" err="1">
                <a:solidFill>
                  <a:schemeClr val="tx1"/>
                </a:solidFill>
                <a:effectLst/>
              </a:rPr>
              <a:t>Jupyter</a:t>
            </a:r>
            <a:r>
              <a:rPr lang="en-US" sz="1400" i="0" dirty="0">
                <a:solidFill>
                  <a:schemeClr val="tx1"/>
                </a:solidFill>
                <a:effectLst/>
              </a:rPr>
              <a:t> Notebook)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Describe the analysis process (accompanied by your </a:t>
            </a:r>
            <a:r>
              <a:rPr lang="en-US" sz="1400" i="0" dirty="0" err="1">
                <a:solidFill>
                  <a:schemeClr val="tx1"/>
                </a:solidFill>
                <a:effectLst/>
              </a:rPr>
              <a:t>Jupyter</a:t>
            </a:r>
            <a:r>
              <a:rPr lang="en-US" sz="1400" i="0" dirty="0">
                <a:solidFill>
                  <a:schemeClr val="tx1"/>
                </a:solidFill>
                <a:effectLst/>
              </a:rPr>
              <a:t> Notebook)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Summarize your conclusions. This should include a numerical summary (i.e., what data did your analysis yield), as well as visualizations of that summary (plots of the final analysis data)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Discuss the implications of your findings. This is where you get to have an open-ended discussion about what your findings "mean".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0" dirty="0">
                <a:solidFill>
                  <a:schemeClr val="tx1"/>
                </a:solidFill>
                <a:effectLst/>
              </a:rPr>
              <a:t>[ ]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4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55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7F4D60-D488-45BD-873E-6B8B40E9E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B1AF-67A6-4223-8EB0-7B0BDB02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866" y="457201"/>
            <a:ext cx="3238083" cy="15070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  <a:latin typeface="+mn-lt"/>
              </a:rPr>
              <a:t>Presentation Guidelines</a:t>
            </a:r>
            <a:br>
              <a:rPr lang="en-US" sz="3400" dirty="0">
                <a:solidFill>
                  <a:schemeClr val="tx2"/>
                </a:solidFill>
                <a:latin typeface="+mn-lt"/>
              </a:rPr>
            </a:br>
            <a:r>
              <a:rPr lang="en-US" sz="1300" dirty="0">
                <a:solidFill>
                  <a:schemeClr val="tx2"/>
                </a:solidFill>
              </a:rPr>
              <a:t> - delete slide when complete - 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5916-1F79-463E-890C-F432758D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78304"/>
            <a:ext cx="8927431" cy="552249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 b="1" dirty="0">
                <a:solidFill>
                  <a:schemeClr val="tx1"/>
                </a:solidFill>
              </a:rPr>
              <a:t>You are free to structure your presentations to your liking, but students tend to have success with the following format.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Title Slide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Include the name of the Project and Group Members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Motivation &amp; Summary Slide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the questions you asked, and </a:t>
            </a:r>
            <a:r>
              <a:rPr lang="en-US" sz="1000" i="1" dirty="0">
                <a:solidFill>
                  <a:schemeClr val="tx1"/>
                </a:solidFill>
              </a:rPr>
              <a:t>why</a:t>
            </a:r>
            <a:r>
              <a:rPr lang="en-US" sz="1000" dirty="0">
                <a:solidFill>
                  <a:schemeClr val="tx1"/>
                </a:solidFill>
              </a:rPr>
              <a:t> you asked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Questions &amp; Data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Data Cleanup &amp; Exploration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Describe the exploration and cleanup process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insights you had while exploring the data that you didn't anticipate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problems that arose after exploring the data, and how you resolved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Present and discuss interesting figures developed during exploration, ideally with the help of </a:t>
            </a:r>
            <a:r>
              <a:rPr lang="en-US" sz="1000" dirty="0" err="1">
                <a:solidFill>
                  <a:schemeClr val="tx1"/>
                </a:solidFill>
              </a:rPr>
              <a:t>Jupyter</a:t>
            </a:r>
            <a:r>
              <a:rPr lang="en-US" sz="1000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Data Analysis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the steps you took to analyze the data and answer each question you asked in your proposal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Present and discuss interesting figures developed during analysis, ideally with the help of </a:t>
            </a:r>
            <a:r>
              <a:rPr lang="en-US" sz="1000" dirty="0" err="1">
                <a:solidFill>
                  <a:schemeClr val="tx1"/>
                </a:solidFill>
              </a:rPr>
              <a:t>Jupyter</a:t>
            </a:r>
            <a:r>
              <a:rPr lang="en-US" sz="1000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Discussion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your findings. Did you find what you expected to find? If not, why not? What inferences or general conclusions can you draw from your analysis?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Post Mortem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difficulties that arose, and how you dealt with them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Discuss any additional questions that came up, but which you didn't have time to answer: 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What would you research next, if you had two more weeks?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Open-floor Q&amp;A with the audience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3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25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table, sitting, food&#10;&#10;Description automatically generated">
            <a:extLst>
              <a:ext uri="{FF2B5EF4-FFF2-40B4-BE49-F238E27FC236}">
                <a16:creationId xmlns:a16="http://schemas.microsoft.com/office/drawing/2014/main" id="{8B7FF38B-AA68-48D4-8CD3-722CBEA9F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38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3D8F9-83C0-4881-83F3-0B254C12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5300" b="1" dirty="0">
                <a:solidFill>
                  <a:schemeClr val="tx2"/>
                </a:solidFill>
              </a:rPr>
              <a:t>MINNESOTA COVID-19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71D2-26C7-4B3E-9226-A73BEFF5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Group Members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Philip Hill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Ian Mac Moore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Rob Gauer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2EDD1-5DA8-4FBA-B677-3209D104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Motivation &amp; Summary Slide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838-7AA7-44F4-8642-8250A1B8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Define the core message or hypothesis of your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questions you asked, and </a:t>
            </a:r>
            <a:r>
              <a:rPr lang="en-US" i="1" dirty="0">
                <a:solidFill>
                  <a:schemeClr val="tx1"/>
                </a:solidFill>
              </a:rPr>
              <a:t>why</a:t>
            </a:r>
            <a:r>
              <a:rPr lang="en-US" dirty="0">
                <a:solidFill>
                  <a:schemeClr val="tx1"/>
                </a:solidFill>
              </a:rPr>
              <a:t> you asked them</a:t>
            </a:r>
          </a:p>
          <a:p>
            <a:r>
              <a:rPr lang="en-US" dirty="0">
                <a:solidFill>
                  <a:schemeClr val="tx1"/>
                </a:solidFill>
              </a:rPr>
              <a:t>Describe whether you were able to answer these questions to your satisfaction, and briefly summarize your findings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02B9-27A1-4538-B0AD-B3E03C6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091-E2F7-472E-8A3B-919D3475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5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0037-E79D-4C66-A651-C1EFFD2F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Questions &amp; Data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9EAC-9974-44DB-99A8-2521CA25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Elaborate on the questions you asked, describing what kinds of data you needed to answer them, and where you found it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1538</Words>
  <Application>Microsoft Office PowerPoint</Application>
  <PresentationFormat>Widescreen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Slice</vt:lpstr>
      <vt:lpstr> Technical Requirements - delete slide when complete -  </vt:lpstr>
      <vt:lpstr> Presentation Requirements - delete slide when complete - </vt:lpstr>
      <vt:lpstr> Presentation Guidelines  - delete slide when complete -  </vt:lpstr>
      <vt:lpstr>PowerPoint Presentation</vt:lpstr>
      <vt:lpstr>PowerPoint Presentation</vt:lpstr>
      <vt:lpstr>  MINNESOTA COVID-19 </vt:lpstr>
      <vt:lpstr>  Motivation &amp; Summary Slide </vt:lpstr>
      <vt:lpstr>PowerPoint Presentation</vt:lpstr>
      <vt:lpstr>  Questions &amp; Data </vt:lpstr>
      <vt:lpstr>PowerPoint Presentation</vt:lpstr>
      <vt:lpstr> Data cleanup &amp; exploration</vt:lpstr>
      <vt:lpstr>PowerPoint Presentation</vt:lpstr>
      <vt:lpstr> Data Analysis</vt:lpstr>
      <vt:lpstr>PowerPoint Presentation</vt:lpstr>
      <vt:lpstr> Discussion</vt:lpstr>
      <vt:lpstr>PowerPoint Presentation</vt:lpstr>
      <vt:lpstr> Post mortem</vt:lpstr>
      <vt:lpstr>PowerPoint Presentation</vt:lpstr>
      <vt:lpstr>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Technical Requirements - delete slide when complete -  </dc:title>
  <dc:creator>Rob Gauer</dc:creator>
  <cp:lastModifiedBy>Rob Gauer</cp:lastModifiedBy>
  <cp:revision>6</cp:revision>
  <dcterms:created xsi:type="dcterms:W3CDTF">2020-04-21T22:41:29Z</dcterms:created>
  <dcterms:modified xsi:type="dcterms:W3CDTF">2020-04-22T01:27:13Z</dcterms:modified>
</cp:coreProperties>
</file>