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0"/>
  </p:notesMasterIdLst>
  <p:sldIdLst>
    <p:sldId id="256" r:id="rId2"/>
    <p:sldId id="265" r:id="rId3"/>
    <p:sldId id="257" r:id="rId4"/>
    <p:sldId id="259" r:id="rId5"/>
    <p:sldId id="275" r:id="rId6"/>
    <p:sldId id="270" r:id="rId7"/>
    <p:sldId id="281" r:id="rId8"/>
    <p:sldId id="271" r:id="rId9"/>
    <p:sldId id="279" r:id="rId10"/>
    <p:sldId id="280" r:id="rId11"/>
    <p:sldId id="282" r:id="rId12"/>
    <p:sldId id="283" r:id="rId13"/>
    <p:sldId id="284" r:id="rId14"/>
    <p:sldId id="285" r:id="rId15"/>
    <p:sldId id="286" r:id="rId16"/>
    <p:sldId id="287" r:id="rId17"/>
    <p:sldId id="288" r:id="rId18"/>
    <p:sldId id="261" r:id="rId19"/>
  </p:sldIdLst>
  <p:sldSz cx="12192000" cy="6858000"/>
  <p:notesSz cx="6858000" cy="9144000"/>
  <p:embeddedFontLst>
    <p:embeddedFont>
      <p:font typeface="Barlow" panose="00000500000000000000" pitchFamily="2" charset="0"/>
      <p:regular r:id="rId21"/>
      <p:bold r:id="rId22"/>
      <p:italic r:id="rId23"/>
      <p:boldItalic r:id="rId24"/>
    </p:embeddedFont>
    <p:embeddedFont>
      <p:font typeface="K2D" panose="00000500000000000000" pitchFamily="2" charset="-34"/>
      <p:regular r:id="rId25"/>
      <p:bold r:id="rId26"/>
      <p:italic r:id="rId27"/>
      <p:boldItalic r:id="rId28"/>
    </p:embeddedFont>
    <p:embeddedFont>
      <p:font typeface="Readex Pro" pitchFamily="2" charset="-78"/>
      <p:regular r:id="rId29"/>
      <p:bold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5CAA"/>
    <a:srgbClr val="CCFFFF"/>
    <a:srgbClr val="00AFEF"/>
    <a:srgbClr val="FFFFFF"/>
    <a:srgbClr val="27ACE3"/>
    <a:srgbClr val="1F5CA9"/>
    <a:srgbClr val="F2F2F2"/>
    <a:srgbClr val="000000"/>
    <a:srgbClr val="D9D9D9"/>
    <a:srgbClr val="BABA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0735" autoAdjust="0"/>
  </p:normalViewPr>
  <p:slideViewPr>
    <p:cSldViewPr snapToGrid="0">
      <p:cViewPr varScale="1">
        <p:scale>
          <a:sx n="47" d="100"/>
          <a:sy n="47" d="100"/>
        </p:scale>
        <p:origin x="1416" y="32"/>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212496-7526-4874-9ECF-D34A922F54F3}" type="datetimeFigureOut">
              <a:rPr lang="en-US" smtClean="0"/>
              <a:t>4/2/2025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7355EB-DA9B-4762-9F13-EC693B8D13B0}" type="slidenum">
              <a:rPr lang="en-US" smtClean="0"/>
              <a:t>‹#›</a:t>
            </a:fld>
            <a:endParaRPr lang="en-US"/>
          </a:p>
        </p:txBody>
      </p:sp>
    </p:spTree>
    <p:extLst>
      <p:ext uri="{BB962C8B-B14F-4D97-AF65-F5344CB8AC3E}">
        <p14:creationId xmlns:p14="http://schemas.microsoft.com/office/powerpoint/2010/main" val="3417228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Kính chào quý thầy cô và các bạn có trong buổi báo cào ngày hôm nay.</a:t>
            </a:r>
          </a:p>
          <a:p>
            <a:r>
              <a:rPr lang="en-US"/>
              <a:t>Em xin tự giới thiệu ....</a:t>
            </a:r>
          </a:p>
          <a:p>
            <a:r>
              <a:rPr lang="en-US"/>
              <a:t>Hôm nay em xin báo cáo đề tài luận văn của mình với đề tài đ</a:t>
            </a:r>
            <a:r>
              <a:rPr lang="vi-VN"/>
              <a:t>ư</a:t>
            </a:r>
            <a:r>
              <a:rPr lang="en-US"/>
              <a:t>ợc mang tên ......</a:t>
            </a:r>
          </a:p>
          <a:p>
            <a:r>
              <a:rPr lang="en-US"/>
              <a:t>Với sự h</a:t>
            </a:r>
            <a:r>
              <a:rPr lang="vi-VN"/>
              <a:t>ư</a:t>
            </a:r>
            <a:r>
              <a:rPr lang="en-US"/>
              <a:t>ớng dẫn của =&gt; Next ........</a:t>
            </a:r>
          </a:p>
        </p:txBody>
      </p:sp>
      <p:sp>
        <p:nvSpPr>
          <p:cNvPr id="4" name="Slide Number Placeholder 3"/>
          <p:cNvSpPr>
            <a:spLocks noGrp="1"/>
          </p:cNvSpPr>
          <p:nvPr>
            <p:ph type="sldNum" sz="quarter" idx="5"/>
          </p:nvPr>
        </p:nvSpPr>
        <p:spPr/>
        <p:txBody>
          <a:bodyPr/>
          <a:lstStyle/>
          <a:p>
            <a:fld id="{507355EB-DA9B-4762-9F13-EC693B8D13B0}" type="slidenum">
              <a:rPr lang="en-US" smtClean="0"/>
              <a:t>1</a:t>
            </a:fld>
            <a:endParaRPr lang="en-US"/>
          </a:p>
        </p:txBody>
      </p:sp>
    </p:spTree>
    <p:extLst>
      <p:ext uri="{BB962C8B-B14F-4D97-AF65-F5344CB8AC3E}">
        <p14:creationId xmlns:p14="http://schemas.microsoft.com/office/powerpoint/2010/main" val="2918741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a:p>
        </p:txBody>
      </p:sp>
      <p:sp>
        <p:nvSpPr>
          <p:cNvPr id="4" name="Slide Number Placeholder 3"/>
          <p:cNvSpPr>
            <a:spLocks noGrp="1"/>
          </p:cNvSpPr>
          <p:nvPr>
            <p:ph type="sldNum" sz="quarter" idx="5"/>
          </p:nvPr>
        </p:nvSpPr>
        <p:spPr/>
        <p:txBody>
          <a:bodyPr/>
          <a:lstStyle/>
          <a:p>
            <a:fld id="{507355EB-DA9B-4762-9F13-EC693B8D13B0}" type="slidenum">
              <a:rPr lang="en-US" smtClean="0"/>
              <a:t>16</a:t>
            </a:fld>
            <a:endParaRPr lang="en-US"/>
          </a:p>
        </p:txBody>
      </p:sp>
    </p:spTree>
    <p:extLst>
      <p:ext uri="{BB962C8B-B14F-4D97-AF65-F5344CB8AC3E}">
        <p14:creationId xmlns:p14="http://schemas.microsoft.com/office/powerpoint/2010/main" val="1419998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a:p>
        </p:txBody>
      </p:sp>
      <p:sp>
        <p:nvSpPr>
          <p:cNvPr id="4" name="Slide Number Placeholder 3"/>
          <p:cNvSpPr>
            <a:spLocks noGrp="1"/>
          </p:cNvSpPr>
          <p:nvPr>
            <p:ph type="sldNum" sz="quarter" idx="5"/>
          </p:nvPr>
        </p:nvSpPr>
        <p:spPr/>
        <p:txBody>
          <a:bodyPr/>
          <a:lstStyle/>
          <a:p>
            <a:fld id="{507355EB-DA9B-4762-9F13-EC693B8D13B0}" type="slidenum">
              <a:rPr lang="en-US" smtClean="0"/>
              <a:t>17</a:t>
            </a:fld>
            <a:endParaRPr lang="en-US"/>
          </a:p>
        </p:txBody>
      </p:sp>
    </p:spTree>
    <p:extLst>
      <p:ext uri="{BB962C8B-B14F-4D97-AF65-F5344CB8AC3E}">
        <p14:creationId xmlns:p14="http://schemas.microsoft.com/office/powerpoint/2010/main" val="760537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Tiếp đến Em xin phép đến phần DEMO kết quả.......</a:t>
            </a:r>
          </a:p>
        </p:txBody>
      </p:sp>
      <p:sp>
        <p:nvSpPr>
          <p:cNvPr id="4" name="Slide Number Placeholder 3"/>
          <p:cNvSpPr>
            <a:spLocks noGrp="1"/>
          </p:cNvSpPr>
          <p:nvPr>
            <p:ph type="sldNum" sz="quarter" idx="5"/>
          </p:nvPr>
        </p:nvSpPr>
        <p:spPr/>
        <p:txBody>
          <a:bodyPr/>
          <a:lstStyle/>
          <a:p>
            <a:fld id="{507355EB-DA9B-4762-9F13-EC693B8D13B0}" type="slidenum">
              <a:rPr lang="en-US" smtClean="0"/>
              <a:t>18</a:t>
            </a:fld>
            <a:endParaRPr lang="en-US"/>
          </a:p>
        </p:txBody>
      </p:sp>
    </p:spTree>
    <p:extLst>
      <p:ext uri="{BB962C8B-B14F-4D97-AF65-F5344CB8AC3E}">
        <p14:creationId xmlns:p14="http://schemas.microsoft.com/office/powerpoint/2010/main" val="2004002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7355EB-DA9B-4762-9F13-EC693B8D13B0}" type="slidenum">
              <a:rPr lang="en-US" smtClean="0"/>
              <a:t>2</a:t>
            </a:fld>
            <a:endParaRPr lang="en-US"/>
          </a:p>
        </p:txBody>
      </p:sp>
    </p:spTree>
    <p:extLst>
      <p:ext uri="{BB962C8B-B14F-4D97-AF65-F5344CB8AC3E}">
        <p14:creationId xmlns:p14="http://schemas.microsoft.com/office/powerpoint/2010/main" val="4258395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Nội dung chính của ngày hôm nay gồm các phần </a:t>
            </a:r>
          </a:p>
          <a:p>
            <a:r>
              <a:rPr lang="en-US"/>
              <a:t>Phần 1: ....</a:t>
            </a:r>
          </a:p>
          <a:p>
            <a:r>
              <a:rPr lang="en-US"/>
              <a:t>Phần 2: ....</a:t>
            </a:r>
          </a:p>
        </p:txBody>
      </p:sp>
      <p:sp>
        <p:nvSpPr>
          <p:cNvPr id="4" name="Slide Number Placeholder 3"/>
          <p:cNvSpPr>
            <a:spLocks noGrp="1"/>
          </p:cNvSpPr>
          <p:nvPr>
            <p:ph type="sldNum" sz="quarter" idx="5"/>
          </p:nvPr>
        </p:nvSpPr>
        <p:spPr/>
        <p:txBody>
          <a:bodyPr/>
          <a:lstStyle/>
          <a:p>
            <a:fld id="{507355EB-DA9B-4762-9F13-EC693B8D13B0}" type="slidenum">
              <a:rPr lang="en-US" smtClean="0"/>
              <a:t>3</a:t>
            </a:fld>
            <a:endParaRPr lang="en-US"/>
          </a:p>
        </p:txBody>
      </p:sp>
    </p:spTree>
    <p:extLst>
      <p:ext uri="{BB962C8B-B14F-4D97-AF65-F5344CB8AC3E}">
        <p14:creationId xmlns:p14="http://schemas.microsoft.com/office/powerpoint/2010/main" val="2142227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Đề tài nghiên cứu này đ</a:t>
            </a:r>
            <a:r>
              <a:rPr lang="vi-VN"/>
              <a:t>ư</a:t>
            </a:r>
            <a:r>
              <a:rPr lang="en-US"/>
              <a:t>ợc thực hiện chẩn đoán dựa trên 2 h</a:t>
            </a:r>
            <a:r>
              <a:rPr lang="vi-VN"/>
              <a:t>ư</a:t>
            </a:r>
            <a:r>
              <a:rPr lang="en-US"/>
              <a:t>ớng tiếp cận:</a:t>
            </a:r>
            <a:br>
              <a:rPr lang="en-US"/>
            </a:br>
            <a:r>
              <a:rPr lang="en-US"/>
              <a:t>H</a:t>
            </a:r>
            <a:r>
              <a:rPr lang="vi-VN"/>
              <a:t>ư</a:t>
            </a:r>
            <a:r>
              <a:rPr lang="en-US"/>
              <a:t>ớng tiếp cận thứ 1 là Chẩn đoán bệnh đ</a:t>
            </a:r>
            <a:r>
              <a:rPr lang="vi-VN"/>
              <a:t>ư</a:t>
            </a:r>
            <a:r>
              <a:rPr lang="en-US"/>
              <a:t>ờng tiêu hóa dựa trên kỹ thuật phân loại.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a:t>
            </a:r>
            <a:r>
              <a:rPr lang="vi-VN"/>
              <a:t>ư</a:t>
            </a:r>
            <a:r>
              <a:rPr lang="en-US"/>
              <a:t>ớng tiếp cận thứ 2 là Phân đoạn ảnh nội soi đ</a:t>
            </a:r>
            <a:r>
              <a:rPr lang="vi-VN"/>
              <a:t>ư</a:t>
            </a:r>
            <a:r>
              <a:rPr lang="en-US"/>
              <a:t>ờng tiêu hóa để xác định khối u polyps.</a:t>
            </a:r>
          </a:p>
          <a:p>
            <a:endParaRPr lang="en-US"/>
          </a:p>
          <a:p>
            <a:r>
              <a:rPr lang="en-US"/>
              <a:t>Đối với h</a:t>
            </a:r>
            <a:r>
              <a:rPr lang="vi-VN"/>
              <a:t>ư</a:t>
            </a:r>
            <a:r>
              <a:rPr lang="en-US"/>
              <a:t>ớng tiếp cận thứ nhất đề tài đã lựa chọn 2 tập dữ liệu bao gồm .... Để đào tạo mô hình.</a:t>
            </a:r>
          </a:p>
          <a:p>
            <a:r>
              <a:rPr lang="en-US"/>
              <a:t>-   Tiếp tục sử dụng các ph</a:t>
            </a:r>
            <a:r>
              <a:rPr lang="vi-VN"/>
              <a:t>ư</a:t>
            </a:r>
            <a:r>
              <a:rPr lang="en-US"/>
              <a:t>ơng pháp tiền xữ lý, tăng c</a:t>
            </a:r>
            <a:r>
              <a:rPr lang="vi-VN"/>
              <a:t>ư</a:t>
            </a:r>
            <a:r>
              <a:rPr lang="en-US"/>
              <a:t>ờng dữ liệu và tinh chỉnh siêu tham số. </a:t>
            </a:r>
          </a:p>
          <a:p>
            <a:pPr marL="171450" indent="-171450">
              <a:buFontTx/>
              <a:buChar char="-"/>
            </a:pPr>
            <a:r>
              <a:rPr lang="en-US"/>
              <a:t>Ph</a:t>
            </a:r>
            <a:r>
              <a:rPr lang="vi-VN"/>
              <a:t>ư</a:t>
            </a:r>
            <a:r>
              <a:rPr lang="en-US"/>
              <a:t>ơng pháp mà nghiên cứu lựa chọn là hợp nhất 2 mạng đã nén bao gồm có EffNetB0 và MobileNetV2</a:t>
            </a:r>
          </a:p>
          <a:p>
            <a:pPr marL="171450" indent="-171450">
              <a:buFontTx/>
              <a:buChar char="-"/>
            </a:pPr>
            <a:r>
              <a:rPr lang="en-US"/>
              <a:t>Tiếp đến là các lớp AUX</a:t>
            </a:r>
          </a:p>
          <a:p>
            <a:pPr marL="171450" indent="-171450">
              <a:buFontTx/>
              <a:buChar char="-"/>
            </a:pPr>
            <a:r>
              <a:rPr lang="en-US"/>
              <a:t>Sau đó đến khổi  Modified Residual Block </a:t>
            </a:r>
            <a:r>
              <a:rPr lang="vi-VN" sz="1200" b="0" i="0" kern="1200">
                <a:solidFill>
                  <a:schemeClr val="tx1"/>
                </a:solidFill>
                <a:effectLst/>
                <a:latin typeface="+mn-lt"/>
                <a:ea typeface="+mn-ea"/>
                <a:cs typeface="+mn-cs"/>
              </a:rPr>
              <a:t>theo sau là lớp global average pooling kết hợp với lớp alpha dropout</a:t>
            </a:r>
            <a:br>
              <a:rPr lang="vi-VN" sz="1200" b="0" i="0" kern="1200">
                <a:solidFill>
                  <a:schemeClr val="tx1"/>
                </a:solidFill>
                <a:effectLst/>
                <a:latin typeface="+mn-lt"/>
                <a:ea typeface="+mn-ea"/>
                <a:cs typeface="+mn-cs"/>
              </a:rPr>
            </a:br>
            <a:r>
              <a:rPr lang="vi-VN" sz="1200" b="0" i="0" kern="1200">
                <a:solidFill>
                  <a:schemeClr val="tx1"/>
                </a:solidFill>
                <a:effectLst/>
                <a:latin typeface="+mn-lt"/>
                <a:ea typeface="+mn-ea"/>
                <a:cs typeface="+mn-cs"/>
              </a:rPr>
              <a:t>và cuối cùng là lớp softmax</a:t>
            </a:r>
            <a:r>
              <a:rPr lang="en-US" sz="1200" b="0" i="0" kern="1200">
                <a:solidFill>
                  <a:schemeClr val="tx1"/>
                </a:solidFill>
                <a:effectLst/>
                <a:latin typeface="+mn-lt"/>
                <a:ea typeface="+mn-ea"/>
                <a:cs typeface="+mn-cs"/>
              </a:rPr>
              <a:t> các khối kiến trúc này đ</a:t>
            </a:r>
            <a:r>
              <a:rPr lang="vi-VN" sz="1200" b="0" i="0" kern="1200">
                <a:solidFill>
                  <a:schemeClr val="tx1"/>
                </a:solidFill>
                <a:effectLst/>
                <a:latin typeface="+mn-lt"/>
                <a:ea typeface="+mn-ea"/>
                <a:cs typeface="+mn-cs"/>
              </a:rPr>
              <a:t>ư</a:t>
            </a:r>
            <a:r>
              <a:rPr lang="en-US" sz="1200" b="0" i="0" kern="1200">
                <a:solidFill>
                  <a:schemeClr val="tx1"/>
                </a:solidFill>
                <a:effectLst/>
                <a:latin typeface="+mn-lt"/>
                <a:ea typeface="+mn-ea"/>
                <a:cs typeface="+mn-cs"/>
              </a:rPr>
              <a:t>ợc </a:t>
            </a:r>
            <a:r>
              <a:rPr lang="vi-VN" sz="1200" b="0" i="0" kern="1200">
                <a:solidFill>
                  <a:schemeClr val="tx1"/>
                </a:solidFill>
                <a:effectLst/>
                <a:latin typeface="+mn-lt"/>
                <a:ea typeface="+mn-ea"/>
                <a:cs typeface="+mn-cs"/>
              </a:rPr>
              <a:t>giữ nguyên từ phương pháp đã</a:t>
            </a:r>
            <a:br>
              <a:rPr lang="vi-VN" sz="1200" b="0" i="0" kern="1200">
                <a:solidFill>
                  <a:schemeClr val="tx1"/>
                </a:solidFill>
                <a:effectLst/>
                <a:latin typeface="+mn-lt"/>
                <a:ea typeface="+mn-ea"/>
                <a:cs typeface="+mn-cs"/>
              </a:rPr>
            </a:br>
            <a:r>
              <a:rPr lang="vi-VN" sz="1200" b="0" i="0" kern="1200">
                <a:solidFill>
                  <a:schemeClr val="tx1"/>
                </a:solidFill>
                <a:effectLst/>
                <a:latin typeface="+mn-lt"/>
                <a:ea typeface="+mn-ea"/>
                <a:cs typeface="+mn-cs"/>
              </a:rPr>
              <a:t>công bố trước đó mà không thực hiện bất kỳ điều chỉnh</a:t>
            </a:r>
            <a:r>
              <a:rPr lang="vi-VN"/>
              <a:t> </a:t>
            </a:r>
            <a:r>
              <a:rPr lang="en-US"/>
              <a:t>nào </a:t>
            </a:r>
          </a:p>
          <a:p>
            <a:pPr marL="0" indent="0">
              <a:buFontTx/>
              <a:buNone/>
            </a:pPr>
            <a:r>
              <a:rPr lang="en-US"/>
              <a:t>(</a:t>
            </a:r>
            <a:r>
              <a:rPr lang="en-US" b="1"/>
              <a:t>Mục đích Modified Residual Block </a:t>
            </a:r>
            <a:r>
              <a:rPr lang="en-US">
                <a:sym typeface="Wingdings" panose="05000000000000000000" pitchFamily="2" charset="2"/>
              </a:rPr>
              <a:t>=&gt; </a:t>
            </a:r>
            <a:r>
              <a:rPr lang="en-US" sz="1200" b="0" i="0" kern="1200">
                <a:solidFill>
                  <a:schemeClr val="tx1"/>
                </a:solidFill>
                <a:effectLst/>
                <a:latin typeface="+mn-lt"/>
                <a:ea typeface="+mn-ea"/>
                <a:cs typeface="+mn-cs"/>
              </a:rPr>
              <a:t>Sau khi các mô hình đã hợp nhất các lớp</a:t>
            </a:r>
            <a:r>
              <a:rPr lang="en-US"/>
              <a:t> </a:t>
            </a:r>
            <a:r>
              <a:rPr lang="en-US" sz="1200" b="0" i="0" kern="1200">
                <a:solidFill>
                  <a:schemeClr val="tx1"/>
                </a:solidFill>
                <a:effectLst/>
                <a:latin typeface="+mn-lt"/>
                <a:ea typeface="+mn-ea"/>
                <a:cs typeface="+mn-cs"/>
              </a:rPr>
              <a:t>của chúng. </a:t>
            </a:r>
            <a:r>
              <a:rPr lang="en-US"/>
              <a:t>Phần này trình bày việc chèn khối tổng hợp để xử lý các tính năng hợp nhất </a:t>
            </a:r>
            <a:r>
              <a:rPr lang="en-US" sz="1200" b="0" i="0" kern="1200">
                <a:solidFill>
                  <a:schemeClr val="tx1"/>
                </a:solidFill>
                <a:effectLst/>
                <a:latin typeface="+mn-lt"/>
                <a:ea typeface="+mn-ea"/>
                <a:cs typeface="+mn-cs"/>
              </a:rPr>
              <a:t>giảm khả năng</a:t>
            </a:r>
            <a:r>
              <a:rPr lang="en-US"/>
              <a:t> overfitting </a:t>
            </a:r>
            <a:r>
              <a:rPr lang="en-US" sz="1200" b="0" i="0" kern="1200">
                <a:solidFill>
                  <a:schemeClr val="tx1"/>
                </a:solidFill>
                <a:effectLst/>
                <a:latin typeface="+mn-lt"/>
                <a:ea typeface="+mn-ea"/>
                <a:cs typeface="+mn-cs"/>
              </a:rPr>
              <a:t>bao gồm × 2 BN =&gt; SeLU =&gt; Conv.)</a:t>
            </a:r>
          </a:p>
          <a:p>
            <a:pPr marL="0" indent="0">
              <a:buFontTx/>
              <a:buNone/>
            </a:pPr>
            <a:r>
              <a:rPr lang="en-US" sz="1200" b="0" i="0" kern="1200">
                <a:solidFill>
                  <a:schemeClr val="tx1"/>
                </a:solidFill>
                <a:effectLst/>
                <a:latin typeface="+mn-lt"/>
                <a:ea typeface="+mn-ea"/>
                <a:cs typeface="+mn-cs"/>
              </a:rPr>
              <a:t>(</a:t>
            </a:r>
            <a:r>
              <a:rPr lang="en-US" sz="1200" b="1" i="0" kern="1200">
                <a:solidFill>
                  <a:schemeClr val="tx1"/>
                </a:solidFill>
                <a:effectLst/>
                <a:latin typeface="+mn-lt"/>
                <a:ea typeface="+mn-ea"/>
                <a:cs typeface="+mn-cs"/>
              </a:rPr>
              <a:t>Mục đích SeLu</a:t>
            </a:r>
            <a:r>
              <a:rPr lang="en-US" sz="1200" b="0" i="0" kern="1200">
                <a:solidFill>
                  <a:schemeClr val="tx1"/>
                </a:solidFill>
                <a:effectLst/>
                <a:latin typeface="+mn-lt"/>
                <a:ea typeface="+mn-ea"/>
                <a:cs typeface="+mn-cs"/>
              </a:rPr>
              <a:t> =&gt; </a:t>
            </a:r>
            <a:r>
              <a:rPr lang="vi-VN" sz="1200" b="0" i="0" kern="1200">
                <a:solidFill>
                  <a:schemeClr val="tx1"/>
                </a:solidFill>
                <a:effectLst/>
                <a:latin typeface="+mn-lt"/>
                <a:ea typeface="+mn-ea"/>
                <a:cs typeface="+mn-cs"/>
              </a:rPr>
              <a:t>Ngoài ra, để kết hợp các biểu diễn trừu tượng mạnh mẽ, phương pháp này đã thay thế</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ReLU ban đầu bằng hàm tự chuẩn hóa được gọi là SeLU</a:t>
            </a:r>
            <a:r>
              <a:rPr lang="en-US" sz="1200" b="0" i="0" kern="1200">
                <a:solidFill>
                  <a:schemeClr val="tx1"/>
                </a:solidFill>
                <a:effectLst/>
                <a:latin typeface="+mn-lt"/>
                <a:ea typeface="+mn-ea"/>
                <a:cs typeface="+mn-cs"/>
              </a:rPr>
              <a:t>. Nó </a:t>
            </a:r>
            <a:r>
              <a:rPr lang="vi-VN" sz="1200" b="0" i="0" kern="1200">
                <a:solidFill>
                  <a:schemeClr val="tx1"/>
                </a:solidFill>
                <a:effectLst/>
                <a:latin typeface="+mn-lt"/>
                <a:ea typeface="+mn-ea"/>
                <a:cs typeface="+mn-cs"/>
              </a:rPr>
              <a:t>mang lại hiệu quả chi phí tốt hơn</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ReLU trong khi ngăn không cho gradient chết hoặc biến mất</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SeLU thực hiện chuẩn hóa bằng cách giữ lại các giá trị trung bình và phương sai ở 0 và</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1, bổ sung tính chính quy tốt hơn trong quá trình huấn luyện</a:t>
            </a:r>
            <a:r>
              <a:rPr lang="en-US" sz="1200" b="0" i="0" kern="1200">
                <a:solidFill>
                  <a:schemeClr val="tx1"/>
                </a:solidFill>
                <a:effectLst/>
                <a:latin typeface="+mn-lt"/>
                <a:ea typeface="+mn-ea"/>
                <a:cs typeface="+mn-cs"/>
              </a:rPr>
              <a:t>.)</a:t>
            </a:r>
          </a:p>
          <a:p>
            <a:pPr marL="0" indent="0">
              <a:buFontTx/>
              <a:buNone/>
            </a:pPr>
            <a:endParaRPr lang="en-US" sz="1200" b="0" i="0" kern="1200">
              <a:solidFill>
                <a:schemeClr val="tx1"/>
              </a:solidFill>
              <a:effectLst/>
              <a:latin typeface="+mn-lt"/>
              <a:ea typeface="+mn-ea"/>
              <a:cs typeface="+mn-cs"/>
            </a:endParaRPr>
          </a:p>
          <a:p>
            <a:pPr marL="0" indent="0">
              <a:buFontTx/>
              <a:buNone/>
            </a:pPr>
            <a:r>
              <a:rPr lang="en-US" sz="1200" b="0" i="0" kern="1200">
                <a:solidFill>
                  <a:schemeClr val="tx1"/>
                </a:solidFill>
                <a:effectLst/>
                <a:latin typeface="+mn-lt"/>
                <a:ea typeface="+mn-ea"/>
                <a:cs typeface="+mn-cs"/>
              </a:rPr>
              <a:t>=&gt; Kết quả đầu ra của ph</a:t>
            </a:r>
            <a:r>
              <a:rPr lang="vi-VN" sz="1200" b="0" i="0" kern="1200">
                <a:solidFill>
                  <a:schemeClr val="tx1"/>
                </a:solidFill>
                <a:effectLst/>
                <a:latin typeface="+mn-lt"/>
                <a:ea typeface="+mn-ea"/>
                <a:cs typeface="+mn-cs"/>
              </a:rPr>
              <a:t>ư</a:t>
            </a:r>
            <a:r>
              <a:rPr lang="en-US" sz="1200" b="0" i="0" kern="1200">
                <a:solidFill>
                  <a:schemeClr val="tx1"/>
                </a:solidFill>
                <a:effectLst/>
                <a:latin typeface="+mn-lt"/>
                <a:ea typeface="+mn-ea"/>
                <a:cs typeface="+mn-cs"/>
              </a:rPr>
              <a:t>ơng pháp là các nhãn đ</a:t>
            </a:r>
            <a:r>
              <a:rPr lang="vi-VN" sz="1200" b="0" i="0" kern="1200">
                <a:solidFill>
                  <a:schemeClr val="tx1"/>
                </a:solidFill>
                <a:effectLst/>
                <a:latin typeface="+mn-lt"/>
                <a:ea typeface="+mn-ea"/>
                <a:cs typeface="+mn-cs"/>
              </a:rPr>
              <a:t>ư</a:t>
            </a:r>
            <a:r>
              <a:rPr lang="en-US" sz="1200" b="0" i="0" kern="1200">
                <a:solidFill>
                  <a:schemeClr val="tx1"/>
                </a:solidFill>
                <a:effectLst/>
                <a:latin typeface="+mn-lt"/>
                <a:ea typeface="+mn-ea"/>
                <a:cs typeface="+mn-cs"/>
              </a:rPr>
              <a:t>ợc phân loại</a:t>
            </a:r>
          </a:p>
          <a:p>
            <a:pPr marL="0" indent="0">
              <a:buFontTx/>
              <a:buNone/>
            </a:pPr>
            <a:r>
              <a:rPr lang="en-US"/>
              <a:t>=&gt; Đồng thời sau khi mô hình đ</a:t>
            </a:r>
            <a:r>
              <a:rPr lang="vi-VN"/>
              <a:t>ư</a:t>
            </a:r>
            <a:r>
              <a:rPr lang="en-US"/>
              <a:t>ợc huấn luyện đã đ</a:t>
            </a:r>
            <a:r>
              <a:rPr lang="vi-VN"/>
              <a:t>ư</a:t>
            </a:r>
            <a:r>
              <a:rPr lang="en-US"/>
              <a:t>ợc kết hợp với kỹ thuật GradCAM cho kết quả đầu ra là ảnh phân đoạn đoạn đ</a:t>
            </a:r>
            <a:r>
              <a:rPr lang="vi-VN"/>
              <a:t>ư</a:t>
            </a:r>
            <a:r>
              <a:rPr lang="en-US"/>
              <a:t>ợc thể hiện d</a:t>
            </a:r>
            <a:r>
              <a:rPr lang="vi-VN"/>
              <a:t>ư</a:t>
            </a:r>
            <a:r>
              <a:rPr lang="en-US"/>
              <a:t>ới dạng bản đồ nhiệt</a:t>
            </a:r>
          </a:p>
          <a:p>
            <a:pPr marL="0" indent="0">
              <a:buFontTx/>
              <a:buNone/>
            </a:pPr>
            <a:r>
              <a:rPr lang="en-US"/>
              <a:t>(</a:t>
            </a:r>
            <a:r>
              <a:rPr lang="en-US" b="1"/>
              <a:t>Mục đích khi sử dụng GradCAM</a:t>
            </a:r>
            <a:r>
              <a:rPr lang="en-US"/>
              <a:t>: tận dụng đ</a:t>
            </a:r>
            <a:r>
              <a:rPr lang="vi-VN"/>
              <a:t>ư</a:t>
            </a:r>
            <a:r>
              <a:rPr lang="en-US"/>
              <a:t>ợc mô hình đã huấn luyện để tạo nên đ</a:t>
            </a:r>
            <a:r>
              <a:rPr lang="vi-VN"/>
              <a:t>ư</a:t>
            </a:r>
            <a:r>
              <a:rPr lang="en-US"/>
              <a:t>ợc ảnh phân đoạn d</a:t>
            </a:r>
            <a:r>
              <a:rPr lang="vi-VN"/>
              <a:t>ư</a:t>
            </a:r>
            <a:r>
              <a:rPr lang="en-US"/>
              <a:t>ới dạng bản đồ nhiệt, với mục đích là tiết kiệm thời gian tận dụng đ</a:t>
            </a:r>
            <a:r>
              <a:rPr lang="vi-VN"/>
              <a:t>ư</a:t>
            </a:r>
            <a:r>
              <a:rPr lang="en-US"/>
              <a:t>ợc mô hình phân lớp đã huấn luyện không phải huấn luyện lại mô hình phân đoạn mới. Khoanh đ</a:t>
            </a:r>
            <a:r>
              <a:rPr lang="vi-VN"/>
              <a:t>ư</a:t>
            </a:r>
            <a:r>
              <a:rPr lang="en-US"/>
              <a:t>ợc vùng bệnh, xác định đ</a:t>
            </a:r>
            <a:r>
              <a:rPr lang="vi-VN"/>
              <a:t>ư</a:t>
            </a:r>
            <a:r>
              <a:rPr lang="en-US"/>
              <a:t>ợc cách mà mô hình đã học đ</a:t>
            </a:r>
            <a:r>
              <a:rPr lang="vi-VN"/>
              <a:t>ư</a:t>
            </a:r>
            <a:r>
              <a:rPr lang="en-US"/>
              <a:t>ợc)</a:t>
            </a:r>
          </a:p>
          <a:p>
            <a:pPr marL="0" indent="0">
              <a:buFontTx/>
              <a:buNone/>
            </a:pPr>
            <a:r>
              <a:rPr lang="en-US"/>
              <a:t>(</a:t>
            </a:r>
            <a:r>
              <a:rPr lang="en-US" b="1"/>
              <a:t>Cách mà GrandCAM thực hiện: </a:t>
            </a:r>
            <a:r>
              <a:rPr lang="en-US"/>
              <a:t>Chủ yếu dựa và ng</a:t>
            </a:r>
            <a:r>
              <a:rPr lang="vi-VN"/>
              <a:t>ư</a:t>
            </a:r>
            <a:r>
              <a:rPr lang="en-US"/>
              <a:t>ỡng, nghiên cứu này đã lựa chọn ng</a:t>
            </a:r>
            <a:r>
              <a:rPr lang="vi-VN"/>
              <a:t>ư</a:t>
            </a:r>
            <a:r>
              <a:rPr lang="en-US"/>
              <a:t>ỡng là 0.5.</a:t>
            </a:r>
          </a:p>
          <a:p>
            <a:pPr marL="0" indent="0">
              <a:buFontTx/>
              <a:buNone/>
            </a:pPr>
            <a:r>
              <a:rPr lang="en-US"/>
              <a:t>Chi tiết thì đầu tiên </a:t>
            </a:r>
            <a:r>
              <a:rPr lang="vi-VN"/>
              <a:t>GradCAM thực hiện tính toán độ dốc của hàm mất mát đối với các đặc trưng của lớp tích chập cuối cùng của mạng. Sau đó sử dụng các độ dốc này để tính trọng số cho từng kênh đặc trưng rồi cộng các kênh lại để tạo thành bản đồ nhiệt</a:t>
            </a:r>
            <a:r>
              <a:rPr lang="en-US"/>
              <a:t> dựa trên ng</a:t>
            </a:r>
            <a:r>
              <a:rPr lang="vi-VN"/>
              <a:t>ư</a:t>
            </a:r>
            <a:r>
              <a:rPr lang="en-US"/>
              <a:t>ỡng)</a:t>
            </a:r>
          </a:p>
          <a:p>
            <a:pPr marL="0" indent="0">
              <a:buFontTx/>
              <a:buNone/>
            </a:pPr>
            <a:br>
              <a:rPr lang="vi-VN"/>
            </a:br>
            <a:br>
              <a:rPr lang="vi-VN"/>
            </a:br>
            <a:br>
              <a:rPr lang="vi-VN"/>
            </a:br>
            <a:br>
              <a:rPr lang="en-US"/>
            </a:br>
            <a:br>
              <a:rPr lang="en-US"/>
            </a:br>
            <a:br>
              <a:rPr lang="vi-VN"/>
            </a:br>
            <a:br>
              <a:rPr lang="vi-VN"/>
            </a:br>
            <a:endParaRPr lang="en-US"/>
          </a:p>
          <a:p>
            <a:endParaRPr lang="en-US"/>
          </a:p>
          <a:p>
            <a:endParaRPr lang="en-US"/>
          </a:p>
          <a:p>
            <a:endParaRPr lang="en-US"/>
          </a:p>
          <a:p>
            <a:endParaRPr lang="en-US"/>
          </a:p>
          <a:p>
            <a:endParaRPr lang="en-US"/>
          </a:p>
          <a:p>
            <a:r>
              <a:rPr lang="en-US"/>
              <a:t>========</a:t>
            </a:r>
          </a:p>
          <a:p>
            <a:r>
              <a:rPr lang="en-US"/>
              <a:t>Đối với h</a:t>
            </a:r>
            <a:r>
              <a:rPr lang="vi-VN"/>
              <a:t>ư</a:t>
            </a:r>
            <a:r>
              <a:rPr lang="en-US"/>
              <a:t>ớng tiếp cận thứ hai đề tài lựa chọn tập dữ liệu HyperKvasir.... Để đào tạo mô hình =&gt; sau đó đánh giá độ hiệu quả của ph</a:t>
            </a:r>
            <a:r>
              <a:rPr lang="vi-VN"/>
              <a:t>ư</a:t>
            </a:r>
            <a:r>
              <a:rPr lang="en-US"/>
              <a:t>ơng pháp trên các bộ dữ liệu khác bao gồm các bộ dữ liệu CVC-300......</a:t>
            </a:r>
          </a:p>
          <a:p>
            <a:endParaRPr lang="en-US"/>
          </a:p>
          <a:p>
            <a:endParaRPr lang="en-US"/>
          </a:p>
          <a:p>
            <a:endParaRPr lang="en-US"/>
          </a:p>
        </p:txBody>
      </p:sp>
      <p:sp>
        <p:nvSpPr>
          <p:cNvPr id="4" name="Slide Number Placeholder 3"/>
          <p:cNvSpPr>
            <a:spLocks noGrp="1"/>
          </p:cNvSpPr>
          <p:nvPr>
            <p:ph type="sldNum" sz="quarter" idx="5"/>
          </p:nvPr>
        </p:nvSpPr>
        <p:spPr/>
        <p:txBody>
          <a:bodyPr/>
          <a:lstStyle/>
          <a:p>
            <a:fld id="{507355EB-DA9B-4762-9F13-EC693B8D13B0}" type="slidenum">
              <a:rPr lang="en-US" smtClean="0"/>
              <a:t>7</a:t>
            </a:fld>
            <a:endParaRPr lang="en-US"/>
          </a:p>
        </p:txBody>
      </p:sp>
    </p:spTree>
    <p:extLst>
      <p:ext uri="{BB962C8B-B14F-4D97-AF65-F5344CB8AC3E}">
        <p14:creationId xmlns:p14="http://schemas.microsoft.com/office/powerpoint/2010/main" val="2949168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a:solidFill>
                  <a:schemeClr val="tx1"/>
                </a:solidFill>
                <a:effectLst/>
                <a:latin typeface="+mn-lt"/>
                <a:ea typeface="+mn-ea"/>
                <a:cs typeface="+mn-cs"/>
              </a:rPr>
              <a:t>Cụ thể hơn, chúng ta có thể quan sát thấy các dữ liệu gây nhiễu này thường nằm ở mép trái của hình ảnh chụp nội soi, nó đã che đi một số đặt điểm của dữ liệu cần thiết để xác định bệnh. Để tránh các dữ liệu này gây nhiễu cho quá trình đào tạo mô hình. </a:t>
            </a:r>
            <a:r>
              <a:rPr lang="vi-VN" sz="1000" kern="1200">
                <a:solidFill>
                  <a:schemeClr val="tx1"/>
                </a:solidFill>
                <a:effectLst/>
                <a:latin typeface="+mn-lt"/>
                <a:ea typeface="+mn-ea"/>
                <a:cs typeface="+mn-cs"/>
              </a:rPr>
              <a:t>Đề tài nghiên cứu đã</a:t>
            </a:r>
            <a:r>
              <a:rPr lang="en-US" sz="1000" kern="1200">
                <a:solidFill>
                  <a:schemeClr val="tx1"/>
                </a:solidFill>
                <a:effectLst/>
                <a:latin typeface="+mn-lt"/>
                <a:ea typeface="+mn-ea"/>
                <a:cs typeface="+mn-cs"/>
              </a:rPr>
              <a:t> đề xuất phương pháp cắt ảnh để loại bỏ các dữ liệu nhiễu này bằng cách trên hình ảnh gốc ban đầu </a:t>
            </a:r>
            <a:r>
              <a:rPr lang="vi-VN" sz="1000" kern="1200">
                <a:solidFill>
                  <a:schemeClr val="tx1"/>
                </a:solidFill>
                <a:effectLst/>
                <a:latin typeface="+mn-lt"/>
                <a:ea typeface="+mn-ea"/>
                <a:cs typeface="+mn-cs"/>
              </a:rPr>
              <a:t>phương pháp nghiên cứu đã</a:t>
            </a:r>
            <a:r>
              <a:rPr lang="en-US" sz="1000" kern="1200">
                <a:solidFill>
                  <a:schemeClr val="tx1"/>
                </a:solidFill>
                <a:effectLst/>
                <a:latin typeface="+mn-lt"/>
                <a:ea typeface="+mn-ea"/>
                <a:cs typeface="+mn-cs"/>
              </a:rPr>
              <a:t> cắt và loại bỏ ngẫu nhiên một khoảng từ 130px đến 160px từ mép trái </a:t>
            </a:r>
            <a:endParaRPr lang="en-US" sz="1000"/>
          </a:p>
        </p:txBody>
      </p:sp>
      <p:sp>
        <p:nvSpPr>
          <p:cNvPr id="4" name="Slide Number Placeholder 3"/>
          <p:cNvSpPr>
            <a:spLocks noGrp="1"/>
          </p:cNvSpPr>
          <p:nvPr>
            <p:ph type="sldNum" sz="quarter" idx="5"/>
          </p:nvPr>
        </p:nvSpPr>
        <p:spPr/>
        <p:txBody>
          <a:bodyPr/>
          <a:lstStyle/>
          <a:p>
            <a:fld id="{507355EB-DA9B-4762-9F13-EC693B8D13B0}" type="slidenum">
              <a:rPr lang="en-US" smtClean="0"/>
              <a:t>11</a:t>
            </a:fld>
            <a:endParaRPr lang="en-US"/>
          </a:p>
        </p:txBody>
      </p:sp>
    </p:spTree>
    <p:extLst>
      <p:ext uri="{BB962C8B-B14F-4D97-AF65-F5344CB8AC3E}">
        <p14:creationId xmlns:p14="http://schemas.microsoft.com/office/powerpoint/2010/main" val="1591697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Để phù hợp với mô hình thì hình ảnh được chuyển về kích thước 224 x 224. Tiếp theo thực hiện tạo ra nhiều biến thể hơn bằng cách thực hiện xoay hình ảnh trong khoản 40 độ, dịch chuyển hình ảnh theo chiều ngang và chiều dọc tối đa 20%. Phóng to, thu nhỏ ảnh so với kích thước ban đầu trong khoản 80% đến 120%. Sau đó lật hình ảnh theo chiều ngang. Cuối cùng, điền các pixel mới bằng giá trị của pixel gần nhất và điều chỉnh phạm vi độ sáng của ảnh trong khoảng 0.1 đến 1.0. </a:t>
            </a:r>
            <a:endParaRPr lang="en-US" sz="1000"/>
          </a:p>
        </p:txBody>
      </p:sp>
      <p:sp>
        <p:nvSpPr>
          <p:cNvPr id="4" name="Slide Number Placeholder 3"/>
          <p:cNvSpPr>
            <a:spLocks noGrp="1"/>
          </p:cNvSpPr>
          <p:nvPr>
            <p:ph type="sldNum" sz="quarter" idx="5"/>
          </p:nvPr>
        </p:nvSpPr>
        <p:spPr/>
        <p:txBody>
          <a:bodyPr/>
          <a:lstStyle/>
          <a:p>
            <a:fld id="{507355EB-DA9B-4762-9F13-EC693B8D13B0}" type="slidenum">
              <a:rPr lang="en-US" smtClean="0"/>
              <a:t>12</a:t>
            </a:fld>
            <a:endParaRPr lang="en-US"/>
          </a:p>
        </p:txBody>
      </p:sp>
    </p:spTree>
    <p:extLst>
      <p:ext uri="{BB962C8B-B14F-4D97-AF65-F5344CB8AC3E}">
        <p14:creationId xmlns:p14="http://schemas.microsoft.com/office/powerpoint/2010/main" val="48679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800" kern="1200">
                <a:solidFill>
                  <a:schemeClr val="tx1"/>
                </a:solidFill>
                <a:latin typeface="+mn-lt"/>
                <a:ea typeface="+mn-ea"/>
                <a:cs typeface="+mn-cs"/>
              </a:rPr>
              <a:t>Để tăng hiệu suất mạng,</a:t>
            </a:r>
            <a:r>
              <a:rPr lang="en-US">
                <a:latin typeface="Times New Roman" panose="02020603050405020304" pitchFamily="18" charset="0"/>
                <a:cs typeface="Times New Roman" panose="02020603050405020304" pitchFamily="18" charset="0"/>
              </a:rPr>
              <a:t> đề tài </a:t>
            </a:r>
            <a:r>
              <a:rPr lang="vi-VN" sz="800" kern="1200">
                <a:solidFill>
                  <a:schemeClr val="tx1"/>
                </a:solidFill>
                <a:latin typeface="+mn-lt"/>
                <a:ea typeface="+mn-ea"/>
                <a:cs typeface="+mn-cs"/>
              </a:rPr>
              <a:t>áp dụng các kỹ thuật tăng cường dữ liệu</a:t>
            </a:r>
            <a:r>
              <a:rPr lang="en-US" sz="800" kern="1200">
                <a:solidFill>
                  <a:schemeClr val="tx1"/>
                </a:solidFill>
                <a:latin typeface="+mn-lt"/>
                <a:ea typeface="+mn-ea"/>
                <a:cs typeface="+mn-cs"/>
              </a:rPr>
              <a:t> nh</a:t>
            </a:r>
            <a:r>
              <a:rPr lang="vi-VN" sz="800" kern="1200">
                <a:solidFill>
                  <a:schemeClr val="tx1"/>
                </a:solidFill>
                <a:latin typeface="+mn-lt"/>
                <a:ea typeface="+mn-ea"/>
                <a:cs typeface="+mn-cs"/>
              </a:rPr>
              <a:t>ư</a:t>
            </a:r>
            <a:r>
              <a:rPr lang="en-US" sz="800" kern="1200">
                <a:solidFill>
                  <a:schemeClr val="tx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Đ</a:t>
            </a:r>
            <a:r>
              <a:rPr lang="vi-VN" sz="1200" kern="1200">
                <a:solidFill>
                  <a:schemeClr val="tx1"/>
                </a:solidFill>
                <a:effectLst/>
                <a:latin typeface="+mn-lt"/>
                <a:ea typeface="+mn-ea"/>
                <a:cs typeface="+mn-cs"/>
              </a:rPr>
              <a:t>ư</a:t>
            </a:r>
            <a:r>
              <a:rPr lang="en-US" sz="1200" kern="1200">
                <a:solidFill>
                  <a:schemeClr val="tx1"/>
                </a:solidFill>
                <a:effectLst/>
                <a:latin typeface="+mn-lt"/>
                <a:ea typeface="+mn-ea"/>
                <a:cs typeface="+mn-cs"/>
              </a:rPr>
              <a:t>a kích thước ảnh đầu vào và mặt nạ ảnh về cùng một kích thước (256 x 256) sau khi thực hiện đọc dữ liệu từ bộ dữ liệu đào tạo. Sau đó tiếng hành thực hiện tăng cường dữ liệu bằng cách lật ngẫu nhiên theo chiều ngang. Sau đó thực hiện xoay ngẫu nhiên tối đa 10 độ. Sau cùng chúng được thực hiện dịch chuyển ngẫu nhiên theo chiều dọc tối đa 10%. </a:t>
            </a:r>
            <a:endParaRPr lang="en-US" sz="1000"/>
          </a:p>
        </p:txBody>
      </p:sp>
      <p:sp>
        <p:nvSpPr>
          <p:cNvPr id="4" name="Slide Number Placeholder 3"/>
          <p:cNvSpPr>
            <a:spLocks noGrp="1"/>
          </p:cNvSpPr>
          <p:nvPr>
            <p:ph type="sldNum" sz="quarter" idx="5"/>
          </p:nvPr>
        </p:nvSpPr>
        <p:spPr/>
        <p:txBody>
          <a:bodyPr/>
          <a:lstStyle/>
          <a:p>
            <a:fld id="{507355EB-DA9B-4762-9F13-EC693B8D13B0}" type="slidenum">
              <a:rPr lang="en-US" smtClean="0"/>
              <a:t>13</a:t>
            </a:fld>
            <a:endParaRPr lang="en-US"/>
          </a:p>
        </p:txBody>
      </p:sp>
    </p:spTree>
    <p:extLst>
      <p:ext uri="{BB962C8B-B14F-4D97-AF65-F5344CB8AC3E}">
        <p14:creationId xmlns:p14="http://schemas.microsoft.com/office/powerpoint/2010/main" val="2460742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a:t>Em xin phép Thực hiện DEMO sau khi trình bày phần 5 kết luận</a:t>
            </a:r>
          </a:p>
        </p:txBody>
      </p:sp>
      <p:sp>
        <p:nvSpPr>
          <p:cNvPr id="4" name="Slide Number Placeholder 3"/>
          <p:cNvSpPr>
            <a:spLocks noGrp="1"/>
          </p:cNvSpPr>
          <p:nvPr>
            <p:ph type="sldNum" sz="quarter" idx="5"/>
          </p:nvPr>
        </p:nvSpPr>
        <p:spPr/>
        <p:txBody>
          <a:bodyPr/>
          <a:lstStyle/>
          <a:p>
            <a:fld id="{507355EB-DA9B-4762-9F13-EC693B8D13B0}" type="slidenum">
              <a:rPr lang="en-US" smtClean="0"/>
              <a:t>14</a:t>
            </a:fld>
            <a:endParaRPr lang="en-US"/>
          </a:p>
        </p:txBody>
      </p:sp>
    </p:spTree>
    <p:extLst>
      <p:ext uri="{BB962C8B-B14F-4D97-AF65-F5344CB8AC3E}">
        <p14:creationId xmlns:p14="http://schemas.microsoft.com/office/powerpoint/2010/main" val="1504348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a:p>
        </p:txBody>
      </p:sp>
      <p:sp>
        <p:nvSpPr>
          <p:cNvPr id="4" name="Slide Number Placeholder 3"/>
          <p:cNvSpPr>
            <a:spLocks noGrp="1"/>
          </p:cNvSpPr>
          <p:nvPr>
            <p:ph type="sldNum" sz="quarter" idx="5"/>
          </p:nvPr>
        </p:nvSpPr>
        <p:spPr/>
        <p:txBody>
          <a:bodyPr/>
          <a:lstStyle/>
          <a:p>
            <a:fld id="{507355EB-DA9B-4762-9F13-EC693B8D13B0}" type="slidenum">
              <a:rPr lang="en-US" smtClean="0"/>
              <a:t>15</a:t>
            </a:fld>
            <a:endParaRPr lang="en-US"/>
          </a:p>
        </p:txBody>
      </p:sp>
    </p:spTree>
    <p:extLst>
      <p:ext uri="{BB962C8B-B14F-4D97-AF65-F5344CB8AC3E}">
        <p14:creationId xmlns:p14="http://schemas.microsoft.com/office/powerpoint/2010/main" val="25801413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5.emf"/><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F5CAA"/>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493144" y="2008231"/>
            <a:ext cx="11205713" cy="1855310"/>
          </a:xfrm>
        </p:spPr>
        <p:txBody>
          <a:bodyPr anchor="b" anchorCtr="0">
            <a:normAutofit/>
          </a:bodyPr>
          <a:lstStyle>
            <a:lvl1pPr algn="ctr">
              <a:lnSpc>
                <a:spcPct val="100000"/>
              </a:lnSpc>
              <a:defRPr sz="4400" b="1" baseline="0">
                <a:solidFill>
                  <a:schemeClr val="bg1"/>
                </a:solidFill>
                <a:latin typeface="K2D" panose="00000500000000000000" pitchFamily="2" charset="-34"/>
                <a:cs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493144" y="3863542"/>
            <a:ext cx="11205713" cy="1036706"/>
          </a:xfrm>
        </p:spPr>
        <p:txBody>
          <a:bodyPr anchor="t" anchorCtr="0">
            <a:normAutofit/>
          </a:bodyPr>
          <a:lstStyle>
            <a:lvl1pPr marL="0" indent="0" algn="ctr">
              <a:buNone/>
              <a:defRPr sz="3200" baseline="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21" name="Picture 20">
            <a:extLst>
              <a:ext uri="{FF2B5EF4-FFF2-40B4-BE49-F238E27FC236}">
                <a16:creationId xmlns:a16="http://schemas.microsoft.com/office/drawing/2014/main" id="{D4C28A5F-55DF-474B-BB6F-9232AF06D3C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565071" y="682737"/>
            <a:ext cx="1061859" cy="1062060"/>
          </a:xfrm>
          <a:prstGeom prst="rect">
            <a:avLst/>
          </a:prstGeom>
        </p:spPr>
      </p:pic>
      <p:sp>
        <p:nvSpPr>
          <p:cNvPr id="22" name="Text Placeholder 9"/>
          <p:cNvSpPr>
            <a:spLocks noGrp="1"/>
          </p:cNvSpPr>
          <p:nvPr>
            <p:ph type="body" sz="quarter" idx="12" hasCustomPrompt="1"/>
          </p:nvPr>
        </p:nvSpPr>
        <p:spPr>
          <a:xfrm>
            <a:off x="493144" y="4924425"/>
            <a:ext cx="11205713" cy="492125"/>
          </a:xfrm>
        </p:spPr>
        <p:txBody>
          <a:bodyPr>
            <a:noAutofit/>
          </a:bodyPr>
          <a:lstStyle>
            <a:lvl1pPr marL="0" indent="0" algn="ctr">
              <a:buNone/>
              <a:defRPr sz="2000" b="0" baseline="0">
                <a:solidFill>
                  <a:schemeClr val="bg1"/>
                </a:solidFill>
                <a:latin typeface="Readex Pro" pitchFamily="2" charset="-78"/>
                <a:cs typeface="Readex Pro" pitchFamily="2" charset="-78"/>
              </a:defRPr>
            </a:lvl1pPr>
            <a:lvl2pPr marL="457200" indent="0">
              <a:buNone/>
              <a:defRPr sz="1400">
                <a:solidFill>
                  <a:schemeClr val="bg1"/>
                </a:solidFill>
                <a:latin typeface="Barlow" panose="00000500000000000000" pitchFamily="2" charset="0"/>
              </a:defRPr>
            </a:lvl2pPr>
            <a:lvl3pPr marL="914400" indent="0">
              <a:buNone/>
              <a:defRPr sz="1200">
                <a:solidFill>
                  <a:schemeClr val="bg1"/>
                </a:solidFill>
                <a:latin typeface="Barlow" panose="00000500000000000000" pitchFamily="2" charset="0"/>
              </a:defRPr>
            </a:lvl3pPr>
            <a:lvl4pPr marL="1371600" indent="0">
              <a:buNone/>
              <a:defRPr sz="1100">
                <a:solidFill>
                  <a:schemeClr val="bg1"/>
                </a:solidFill>
                <a:latin typeface="Barlow" panose="00000500000000000000" pitchFamily="2" charset="0"/>
              </a:defRPr>
            </a:lvl4pPr>
            <a:lvl5pPr marL="1828800" indent="0">
              <a:buNone/>
              <a:defRPr sz="1100">
                <a:solidFill>
                  <a:schemeClr val="bg1"/>
                </a:solidFill>
                <a:latin typeface="Barlow" panose="00000500000000000000" pitchFamily="2" charset="0"/>
              </a:defRPr>
            </a:lvl5pPr>
          </a:lstStyle>
          <a:p>
            <a:pPr lvl="0"/>
            <a:r>
              <a:rPr lang="en-US"/>
              <a:t>Tên tác giả hoặc ngày tháng</a:t>
            </a:r>
            <a:endParaRPr lang="en-US" dirty="0"/>
          </a:p>
        </p:txBody>
      </p:sp>
      <p:sp>
        <p:nvSpPr>
          <p:cNvPr id="25" name="Rectangle 24"/>
          <p:cNvSpPr/>
          <p:nvPr userDrawn="1"/>
        </p:nvSpPr>
        <p:spPr>
          <a:xfrm>
            <a:off x="4998720" y="4782423"/>
            <a:ext cx="2194560" cy="27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nvGrpSpPr>
          <p:cNvPr id="7" name="Group 6">
            <a:extLst>
              <a:ext uri="{FF2B5EF4-FFF2-40B4-BE49-F238E27FC236}">
                <a16:creationId xmlns:a16="http://schemas.microsoft.com/office/drawing/2014/main" id="{500C3C4B-7EB0-A799-EF60-7E7B2A1A5D71}"/>
              </a:ext>
            </a:extLst>
          </p:cNvPr>
          <p:cNvGrpSpPr/>
          <p:nvPr userDrawn="1"/>
        </p:nvGrpSpPr>
        <p:grpSpPr>
          <a:xfrm rot="5400000" flipH="1">
            <a:off x="11994349" y="89858"/>
            <a:ext cx="108319" cy="107166"/>
            <a:chOff x="9886950" y="442913"/>
            <a:chExt cx="216694" cy="214386"/>
          </a:xfrm>
        </p:grpSpPr>
        <p:sp>
          <p:nvSpPr>
            <p:cNvPr id="2" name="Rectangle: Rounded Corners 1">
              <a:extLst>
                <a:ext uri="{FF2B5EF4-FFF2-40B4-BE49-F238E27FC236}">
                  <a16:creationId xmlns:a16="http://schemas.microsoft.com/office/drawing/2014/main" id="{A5889A1F-7953-5C39-8687-FF30BEEED6A0}"/>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2EFB534-7696-D26C-4ED3-9370C4BF548C}"/>
                </a:ext>
              </a:extLst>
            </p:cNvPr>
            <p:cNvSpPr/>
            <p:nvPr userDrawn="1"/>
          </p:nvSpPr>
          <p:spPr>
            <a:xfrm>
              <a:off x="10006013" y="559668"/>
              <a:ext cx="97631" cy="97631"/>
            </a:xfrm>
            <a:prstGeom prst="roundRect">
              <a:avLst/>
            </a:prstGeom>
            <a:solidFill>
              <a:srgbClr val="00A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CEBF6C9-F2A0-D7EA-46F2-E2BED25E4EEB}"/>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AFC287AC-3830-D280-1DFB-099F1C622FCC}"/>
              </a:ext>
            </a:extLst>
          </p:cNvPr>
          <p:cNvPicPr>
            <a:picLocks noChangeAspect="1"/>
          </p:cNvPicPr>
          <p:nvPr userDrawn="1"/>
        </p:nvPicPr>
        <p:blipFill>
          <a:blip r:embed="rId3"/>
          <a:stretch>
            <a:fillRect/>
          </a:stretch>
        </p:blipFill>
        <p:spPr>
          <a:xfrm>
            <a:off x="2585036" y="6478829"/>
            <a:ext cx="9326880" cy="118101"/>
          </a:xfrm>
          <a:prstGeom prst="rect">
            <a:avLst/>
          </a:prstGeom>
        </p:spPr>
      </p:pic>
      <p:sp>
        <p:nvSpPr>
          <p:cNvPr id="9" name="Slide Number Placeholder 5">
            <a:extLst>
              <a:ext uri="{FF2B5EF4-FFF2-40B4-BE49-F238E27FC236}">
                <a16:creationId xmlns:a16="http://schemas.microsoft.com/office/drawing/2014/main" id="{FC61D4A3-C96E-946C-BF56-14B0317E483A}"/>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10" name="Rectangle 9">
            <a:extLst>
              <a:ext uri="{FF2B5EF4-FFF2-40B4-BE49-F238E27FC236}">
                <a16:creationId xmlns:a16="http://schemas.microsoft.com/office/drawing/2014/main" id="{4DFDF354-0251-FE65-2C5F-25380E57F03B}"/>
              </a:ext>
            </a:extLst>
          </p:cNvPr>
          <p:cNvSpPr/>
          <p:nvPr userDrawn="1"/>
        </p:nvSpPr>
        <p:spPr>
          <a:xfrm>
            <a:off x="159150" y="6474525"/>
            <a:ext cx="653867" cy="298450"/>
          </a:xfrm>
          <a:prstGeom prst="rect">
            <a:avLst/>
          </a:prstGeom>
          <a:solidFill>
            <a:srgbClr val="27A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13" name="Group 12">
            <a:extLst>
              <a:ext uri="{FF2B5EF4-FFF2-40B4-BE49-F238E27FC236}">
                <a16:creationId xmlns:a16="http://schemas.microsoft.com/office/drawing/2014/main" id="{076B934B-7F60-9EFE-CEAF-A531BBACD851}"/>
              </a:ext>
            </a:extLst>
          </p:cNvPr>
          <p:cNvGrpSpPr/>
          <p:nvPr userDrawn="1"/>
        </p:nvGrpSpPr>
        <p:grpSpPr>
          <a:xfrm>
            <a:off x="817685" y="6410864"/>
            <a:ext cx="2760487" cy="403790"/>
            <a:chOff x="741485" y="6410864"/>
            <a:chExt cx="2760487" cy="403790"/>
          </a:xfrm>
        </p:grpSpPr>
        <p:sp>
          <p:nvSpPr>
            <p:cNvPr id="14" name="TextBox 13">
              <a:extLst>
                <a:ext uri="{FF2B5EF4-FFF2-40B4-BE49-F238E27FC236}">
                  <a16:creationId xmlns:a16="http://schemas.microsoft.com/office/drawing/2014/main" id="{8BAF9606-2A17-830C-304D-88D56EDB1C47}"/>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15" name="TextBox 14">
              <a:extLst>
                <a:ext uri="{FF2B5EF4-FFF2-40B4-BE49-F238E27FC236}">
                  <a16:creationId xmlns:a16="http://schemas.microsoft.com/office/drawing/2014/main" id="{44ADAA7A-04F6-2616-50B0-A84AF6F98FE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16" name="TextBox 15">
            <a:extLst>
              <a:ext uri="{FF2B5EF4-FFF2-40B4-BE49-F238E27FC236}">
                <a16:creationId xmlns:a16="http://schemas.microsoft.com/office/drawing/2014/main" id="{6BF1CC2D-4F33-60C3-D015-EE4B3346464B}"/>
              </a:ext>
            </a:extLst>
          </p:cNvPr>
          <p:cNvSpPr txBox="1"/>
          <p:nvPr userDrawn="1"/>
        </p:nvSpPr>
        <p:spPr>
          <a:xfrm>
            <a:off x="10529596" y="6467840"/>
            <a:ext cx="1483098"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17" name="Date Placeholder 3">
            <a:extLst>
              <a:ext uri="{FF2B5EF4-FFF2-40B4-BE49-F238E27FC236}">
                <a16:creationId xmlns:a16="http://schemas.microsoft.com/office/drawing/2014/main" id="{1C43A459-4626-2124-180B-282157DA3337}"/>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4/2/2025</a:t>
            </a:fld>
            <a:endParaRPr lang="en-US"/>
          </a:p>
        </p:txBody>
      </p:sp>
      <p:sp>
        <p:nvSpPr>
          <p:cNvPr id="18" name="Footer Placeholder 4">
            <a:extLst>
              <a:ext uri="{FF2B5EF4-FFF2-40B4-BE49-F238E27FC236}">
                <a16:creationId xmlns:a16="http://schemas.microsoft.com/office/drawing/2014/main" id="{386F145B-841B-1EA7-87E9-B007B9A54080}"/>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236778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1000"/>
                                        <p:tgtEl>
                                          <p:spTgt spid="20">
                                            <p:txEl>
                                              <p:pRg st="0" end="0"/>
                                            </p:txEl>
                                          </p:spTgt>
                                        </p:tgtEl>
                                      </p:cBhvr>
                                    </p:animEffect>
                                    <p:anim calcmode="lin" valueType="num">
                                      <p:cBhvr>
                                        <p:cTn id="13"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edge">
                                      <p:cBhvr>
                                        <p:cTn id="18" dur="125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Effect transition="in" filter="wipe(left)">
                                      <p:cBhvr>
                                        <p:cTn id="21"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42"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anim calcmode="lin" valueType="num">
                      <p:cBhvr>
                        <p:cTn dur="1000" fill="hold"/>
                        <p:tgtEl>
                          <p:spTgt spid="20"/>
                        </p:tgtEl>
                        <p:attrNameLst>
                          <p:attrName>ppt_x</p:attrName>
                        </p:attrNameLst>
                      </p:cBhvr>
                      <p:tavLst>
                        <p:tav tm="0">
                          <p:val>
                            <p:strVal val="#ppt_x"/>
                          </p:val>
                        </p:tav>
                        <p:tav tm="100000">
                          <p:val>
                            <p:strVal val="#ppt_x"/>
                          </p:val>
                        </p:tav>
                      </p:tavLst>
                    </p:anim>
                    <p:anim calcmode="lin" valueType="num">
                      <p:cBhvr>
                        <p:cTn dur="1000" fill="hold"/>
                        <p:tgtEl>
                          <p:spTgt spid="20"/>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22" presetClass="entr" presetSubtype="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1000"/>
                        <p:tgtEl>
                          <p:spTgt spid="22"/>
                        </p:tgtEl>
                      </p:cBhvr>
                    </p:animEffect>
                  </p:childTnLst>
                </p:cTn>
              </p:par>
            </p:tnLst>
          </p:tmpl>
        </p:tmplLst>
      </p:bldP>
      <p:bldP spid="25"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Left">
    <p:spTree>
      <p:nvGrpSpPr>
        <p:cNvPr id="1" name=""/>
        <p:cNvGrpSpPr/>
        <p:nvPr/>
      </p:nvGrpSpPr>
      <p:grpSpPr>
        <a:xfrm>
          <a:off x="0" y="0"/>
          <a:ext cx="0" cy="0"/>
          <a:chOff x="0" y="0"/>
          <a:chExt cx="0" cy="0"/>
        </a:xfrm>
      </p:grpSpPr>
      <p:sp>
        <p:nvSpPr>
          <p:cNvPr id="3" name="Picture Placeholder 2"/>
          <p:cNvSpPr>
            <a:spLocks noGrp="1"/>
          </p:cNvSpPr>
          <p:nvPr>
            <p:ph type="pic" sz="quarter" idx="12" hasCustomPrompt="1"/>
          </p:nvPr>
        </p:nvSpPr>
        <p:spPr>
          <a:xfrm>
            <a:off x="0" y="0"/>
            <a:ext cx="4787900" cy="6858000"/>
          </a:xfrm>
        </p:spPr>
        <p:txBody>
          <a:bodyPr anchor="ctr" anchorCtr="0"/>
          <a:lstStyle>
            <a:lvl1pPr marL="0" indent="0" algn="ctr">
              <a:buNone/>
              <a:defRPr/>
            </a:lvl1pPr>
          </a:lstStyle>
          <a:p>
            <a:r>
              <a:rPr lang="en-US"/>
              <a:t>Chèn ảnh</a:t>
            </a:r>
          </a:p>
        </p:txBody>
      </p:sp>
      <p:sp>
        <p:nvSpPr>
          <p:cNvPr id="16" name="Title 1"/>
          <p:cNvSpPr>
            <a:spLocks noGrp="1"/>
          </p:cNvSpPr>
          <p:nvPr>
            <p:ph type="ctrTitle" hasCustomPrompt="1"/>
          </p:nvPr>
        </p:nvSpPr>
        <p:spPr>
          <a:xfrm>
            <a:off x="5626100" y="1109534"/>
            <a:ext cx="595947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p:ph type="subTitle" idx="1" hasCustomPrompt="1"/>
          </p:nvPr>
        </p:nvSpPr>
        <p:spPr>
          <a:xfrm>
            <a:off x="5626098" y="2870070"/>
            <a:ext cx="5959480" cy="2502381"/>
          </a:xfrm>
        </p:spPr>
        <p:txBody>
          <a:bodyPr anchor="t" anchorCtr="0">
            <a:noAutofit/>
          </a:bodyPr>
          <a:lstStyle>
            <a:lvl1pPr marL="0" indent="0" algn="just">
              <a:lnSpc>
                <a:spcPct val="100000"/>
              </a:lnSpc>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17" name="Rectangle 16"/>
          <p:cNvSpPr/>
          <p:nvPr userDrawn="1"/>
        </p:nvSpPr>
        <p:spPr>
          <a:xfrm>
            <a:off x="4787899" y="0"/>
            <a:ext cx="116779" cy="6858000"/>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5106" y="241300"/>
            <a:ext cx="292100" cy="292100"/>
          </a:xfrm>
          <a:prstGeom prst="rect">
            <a:avLst/>
          </a:prstGeom>
        </p:spPr>
      </p:pic>
      <p:pic>
        <p:nvPicPr>
          <p:cNvPr id="22" name="Picture 21"/>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7666FBEF-96D4-A728-F979-1B9E3C584618}"/>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4" name="Rectangle 3">
            <a:extLst>
              <a:ext uri="{FF2B5EF4-FFF2-40B4-BE49-F238E27FC236}">
                <a16:creationId xmlns:a16="http://schemas.microsoft.com/office/drawing/2014/main" id="{68E8E8DD-CE54-0055-2BF7-151D57DF8BD3}"/>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a:extLst>
              <a:ext uri="{FF2B5EF4-FFF2-40B4-BE49-F238E27FC236}">
                <a16:creationId xmlns:a16="http://schemas.microsoft.com/office/drawing/2014/main" id="{D272301E-8D74-6168-3E37-23F22C232E8A}"/>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1E1F16EF-BF90-0E2D-8C37-9F7F65B32C5A}"/>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24C6974A-DD6E-7CB5-8FD4-600450267DC0}"/>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56196367-A723-A537-EB98-81ACB69748FB}"/>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E466BEA6-14C4-AF23-E4A2-9D451D536F01}"/>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0" name="TextBox 9">
            <a:extLst>
              <a:ext uri="{FF2B5EF4-FFF2-40B4-BE49-F238E27FC236}">
                <a16:creationId xmlns:a16="http://schemas.microsoft.com/office/drawing/2014/main" id="{C8362F22-F1FE-F284-D164-71325E2FE29A}"/>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C52A85AC-B7B7-482A-12B3-980D59815FDD}"/>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BF6D7656-F800-D94D-225F-EDD31055092D}"/>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4/2/2025</a:t>
            </a:fld>
            <a:endParaRPr lang="en-US"/>
          </a:p>
        </p:txBody>
      </p:sp>
      <p:sp>
        <p:nvSpPr>
          <p:cNvPr id="13" name="Footer Placeholder 4">
            <a:extLst>
              <a:ext uri="{FF2B5EF4-FFF2-40B4-BE49-F238E27FC236}">
                <a16:creationId xmlns:a16="http://schemas.microsoft.com/office/drawing/2014/main" id="{7D4C748E-C498-F3D1-FA1A-8DE0452D33B4}"/>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25093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Picture Left">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F9E864A0-20A2-BDEB-4706-A5E83DDFA48B}"/>
              </a:ext>
            </a:extLst>
          </p:cNvPr>
          <p:cNvPicPr>
            <a:picLocks noChangeAspect="1"/>
          </p:cNvPicPr>
          <p:nvPr userDrawn="1"/>
        </p:nvPicPr>
        <p:blipFill>
          <a:blip r:embed="rId2">
            <a:duotone>
              <a:schemeClr val="bg2">
                <a:shade val="45000"/>
                <a:satMod val="135000"/>
              </a:schemeClr>
              <a:prstClr val="white"/>
            </a:duotone>
          </a:blip>
          <a:stretch>
            <a:fillRect/>
          </a:stretch>
        </p:blipFill>
        <p:spPr>
          <a:xfrm rot="2700000">
            <a:off x="781863" y="1310095"/>
            <a:ext cx="3916148" cy="3910374"/>
          </a:xfrm>
          <a:prstGeom prst="rect">
            <a:avLst/>
          </a:prstGeom>
        </p:spPr>
      </p:pic>
      <p:sp>
        <p:nvSpPr>
          <p:cNvPr id="16" name="Title 1"/>
          <p:cNvSpPr>
            <a:spLocks noGrp="1"/>
          </p:cNvSpPr>
          <p:nvPr>
            <p:ph type="ctrTitle" hasCustomPrompt="1"/>
          </p:nvPr>
        </p:nvSpPr>
        <p:spPr>
          <a:xfrm>
            <a:off x="5575300" y="769938"/>
            <a:ext cx="595947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p:ph type="subTitle" idx="1" hasCustomPrompt="1"/>
          </p:nvPr>
        </p:nvSpPr>
        <p:spPr>
          <a:xfrm>
            <a:off x="5575298" y="2530474"/>
            <a:ext cx="5959480" cy="3550350"/>
          </a:xfrm>
        </p:spPr>
        <p:txBody>
          <a:bodyPr anchor="t" anchorCtr="0">
            <a:noAutofit/>
          </a:bodyPr>
          <a:lstStyle>
            <a:lvl1pPr marL="0" indent="0" algn="just">
              <a:lnSpc>
                <a:spcPct val="100000"/>
              </a:lnSpc>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pic>
        <p:nvPicPr>
          <p:cNvPr id="22" name="Picture 21"/>
          <p:cNvPicPr>
            <a:picLocks noChangeAspect="1"/>
          </p:cNvPicPr>
          <p:nvPr userDrawn="1"/>
        </p:nvPicPr>
        <p:blipFill>
          <a:blip r:embed="rId2"/>
          <a:stretch>
            <a:fillRect/>
          </a:stretch>
        </p:blipFill>
        <p:spPr>
          <a:xfrm>
            <a:off x="11987783" y="93587"/>
            <a:ext cx="107165" cy="107007"/>
          </a:xfrm>
          <a:prstGeom prst="rect">
            <a:avLst/>
          </a:prstGeom>
        </p:spPr>
      </p:pic>
      <p:sp>
        <p:nvSpPr>
          <p:cNvPr id="23" name="Picture Placeholder 22">
            <a:extLst>
              <a:ext uri="{FF2B5EF4-FFF2-40B4-BE49-F238E27FC236}">
                <a16:creationId xmlns:a16="http://schemas.microsoft.com/office/drawing/2014/main" id="{8A90EEE0-CD8C-2ACB-25F9-50BB8997F9B6}"/>
              </a:ext>
            </a:extLst>
          </p:cNvPr>
          <p:cNvSpPr>
            <a:spLocks noGrp="1"/>
          </p:cNvSpPr>
          <p:nvPr>
            <p:ph type="pic" sz="quarter" idx="12" hasCustomPrompt="1"/>
          </p:nvPr>
        </p:nvSpPr>
        <p:spPr>
          <a:xfrm>
            <a:off x="438976" y="127568"/>
            <a:ext cx="2971800" cy="2971800"/>
          </a:xfrm>
          <a:prstGeom prst="diamond">
            <a:avLst/>
          </a:prstGeom>
          <a:ln>
            <a:noFill/>
          </a:ln>
        </p:spPr>
        <p:txBody>
          <a:bodyPr anchor="ctr" anchorCtr="0">
            <a:normAutofit/>
          </a:bodyPr>
          <a:lstStyle>
            <a:lvl1pPr marL="0" indent="0" algn="ctr">
              <a:buNone/>
              <a:defRPr sz="2400"/>
            </a:lvl1pPr>
          </a:lstStyle>
          <a:p>
            <a:r>
              <a:rPr lang="en-US"/>
              <a:t>Chèn ảnh</a:t>
            </a:r>
          </a:p>
        </p:txBody>
      </p:sp>
      <p:sp>
        <p:nvSpPr>
          <p:cNvPr id="24" name="Picture Placeholder 22">
            <a:extLst>
              <a:ext uri="{FF2B5EF4-FFF2-40B4-BE49-F238E27FC236}">
                <a16:creationId xmlns:a16="http://schemas.microsoft.com/office/drawing/2014/main" id="{DDDAF3A5-8C80-403E-4204-D45A798228F3}"/>
              </a:ext>
            </a:extLst>
          </p:cNvPr>
          <p:cNvSpPr>
            <a:spLocks noGrp="1"/>
          </p:cNvSpPr>
          <p:nvPr>
            <p:ph type="pic" sz="quarter" idx="13" hasCustomPrompt="1"/>
          </p:nvPr>
        </p:nvSpPr>
        <p:spPr>
          <a:xfrm>
            <a:off x="438976" y="3365543"/>
            <a:ext cx="2971800" cy="2971800"/>
          </a:xfrm>
          <a:prstGeom prst="diamond">
            <a:avLst/>
          </a:prstGeom>
          <a:ln>
            <a:noFill/>
          </a:ln>
        </p:spPr>
        <p:txBody>
          <a:bodyPr anchor="ctr" anchorCtr="0">
            <a:normAutofit/>
          </a:bodyPr>
          <a:lstStyle>
            <a:lvl1pPr marL="0" indent="0" algn="ctr">
              <a:buNone/>
              <a:defRPr sz="2400"/>
            </a:lvl1pPr>
          </a:lstStyle>
          <a:p>
            <a:r>
              <a:rPr lang="en-US"/>
              <a:t>Chèn ảnh</a:t>
            </a:r>
          </a:p>
        </p:txBody>
      </p:sp>
      <p:sp>
        <p:nvSpPr>
          <p:cNvPr id="25" name="Picture Placeholder 22">
            <a:extLst>
              <a:ext uri="{FF2B5EF4-FFF2-40B4-BE49-F238E27FC236}">
                <a16:creationId xmlns:a16="http://schemas.microsoft.com/office/drawing/2014/main" id="{1442A5B8-CFC4-5FD2-2AD5-A6E2BE31C3D6}"/>
              </a:ext>
            </a:extLst>
          </p:cNvPr>
          <p:cNvSpPr>
            <a:spLocks noGrp="1"/>
          </p:cNvSpPr>
          <p:nvPr>
            <p:ph type="pic" sz="quarter" idx="14" hasCustomPrompt="1"/>
          </p:nvPr>
        </p:nvSpPr>
        <p:spPr>
          <a:xfrm>
            <a:off x="2032811" y="1752381"/>
            <a:ext cx="2971800" cy="2971800"/>
          </a:xfrm>
          <a:prstGeom prst="diamond">
            <a:avLst/>
          </a:prstGeom>
          <a:ln>
            <a:noFill/>
          </a:ln>
        </p:spPr>
        <p:txBody>
          <a:bodyPr anchor="ctr" anchorCtr="0">
            <a:normAutofit/>
          </a:bodyPr>
          <a:lstStyle>
            <a:lvl1pPr marL="0" indent="0" algn="ctr">
              <a:buNone/>
              <a:defRPr sz="2400"/>
            </a:lvl1pPr>
          </a:lstStyle>
          <a:p>
            <a:r>
              <a:rPr lang="en-US"/>
              <a:t>Chèn ảnh</a:t>
            </a:r>
          </a:p>
        </p:txBody>
      </p:sp>
      <p:pic>
        <p:nvPicPr>
          <p:cNvPr id="26" name="Picture 25">
            <a:extLst>
              <a:ext uri="{FF2B5EF4-FFF2-40B4-BE49-F238E27FC236}">
                <a16:creationId xmlns:a16="http://schemas.microsoft.com/office/drawing/2014/main" id="{18BE5A7E-5F20-6A38-5D19-14DA476864CA}"/>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102776" y="2393663"/>
            <a:ext cx="1716960" cy="1717475"/>
          </a:xfrm>
          <a:prstGeom prst="rect">
            <a:avLst/>
          </a:prstGeom>
        </p:spPr>
      </p:pic>
      <p:sp>
        <p:nvSpPr>
          <p:cNvPr id="2" name="Slide Number Placeholder 5">
            <a:extLst>
              <a:ext uri="{FF2B5EF4-FFF2-40B4-BE49-F238E27FC236}">
                <a16:creationId xmlns:a16="http://schemas.microsoft.com/office/drawing/2014/main" id="{09D97C13-D91F-4682-B432-81FF1B14B495}"/>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2684DFD5-27A7-C363-7007-2DC193A3EAFE}"/>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8316999E-E9FF-973E-7101-9B1C41997646}"/>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766026A7-B4F0-EAA7-6E24-26FFBCA763F1}"/>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8FF0E9D6-6802-7688-2B57-6C08D5DA59C9}"/>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6E658449-E3D8-FD81-A0DE-693514AECD38}"/>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33B45509-564D-FF36-7D23-E19C5706B85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034F2291-6314-C1AD-04AC-4C2F36AFBCE5}"/>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60D81222-A6F3-0F0F-54F8-3440A58FEE7D}"/>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15F7985F-5BDC-B2DF-EE61-A86912B6894F}"/>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4/2/2025</a:t>
            </a:fld>
            <a:endParaRPr lang="en-US"/>
          </a:p>
        </p:txBody>
      </p:sp>
      <p:sp>
        <p:nvSpPr>
          <p:cNvPr id="12" name="Footer Placeholder 4">
            <a:extLst>
              <a:ext uri="{FF2B5EF4-FFF2-40B4-BE49-F238E27FC236}">
                <a16:creationId xmlns:a16="http://schemas.microsoft.com/office/drawing/2014/main" id="{3F3C7577-EE0C-2234-C1BF-DA9C643EE26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96541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ue Left">
    <p:spTree>
      <p:nvGrpSpPr>
        <p:cNvPr id="1" name=""/>
        <p:cNvGrpSpPr/>
        <p:nvPr/>
      </p:nvGrpSpPr>
      <p:grpSpPr>
        <a:xfrm>
          <a:off x="0" y="0"/>
          <a:ext cx="0" cy="0"/>
          <a:chOff x="0" y="0"/>
          <a:chExt cx="0" cy="0"/>
        </a:xfrm>
      </p:grpSpPr>
      <p:grpSp>
        <p:nvGrpSpPr>
          <p:cNvPr id="15" name="Group 14"/>
          <p:cNvGrpSpPr/>
          <p:nvPr userDrawn="1"/>
        </p:nvGrpSpPr>
        <p:grpSpPr>
          <a:xfrm>
            <a:off x="170156" y="134614"/>
            <a:ext cx="3918888" cy="6192390"/>
            <a:chOff x="125766" y="134614"/>
            <a:chExt cx="3918888" cy="6192390"/>
          </a:xfrm>
        </p:grpSpPr>
        <p:sp>
          <p:nvSpPr>
            <p:cNvPr id="16" name="Rectangle 15"/>
            <p:cNvSpPr/>
            <p:nvPr userDrawn="1"/>
          </p:nvSpPr>
          <p:spPr>
            <a:xfrm>
              <a:off x="125766" y="134614"/>
              <a:ext cx="3918888" cy="6192390"/>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7" name="Rectangle 16"/>
            <p:cNvSpPr/>
            <p:nvPr userDrawn="1"/>
          </p:nvSpPr>
          <p:spPr>
            <a:xfrm>
              <a:off x="125766" y="134614"/>
              <a:ext cx="3918888" cy="54884"/>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sp>
        <p:nvSpPr>
          <p:cNvPr id="3" name="Subtitle 2"/>
          <p:cNvSpPr>
            <a:spLocks noGrp="1"/>
          </p:cNvSpPr>
          <p:nvPr>
            <p:ph type="subTitle" idx="1" hasCustomPrompt="1"/>
          </p:nvPr>
        </p:nvSpPr>
        <p:spPr>
          <a:xfrm>
            <a:off x="423332" y="2190750"/>
            <a:ext cx="3335867" cy="3761528"/>
          </a:xfrm>
        </p:spPr>
        <p:txBody>
          <a:bodyPr>
            <a:normAutofit/>
          </a:bodyPr>
          <a:lstStyle>
            <a:lvl1pPr marL="0" indent="0" algn="l">
              <a:lnSpc>
                <a:spcPct val="100000"/>
              </a:lnSpc>
              <a:buNone/>
              <a:defRPr sz="1600" b="0" i="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Title 1"/>
          <p:cNvSpPr>
            <a:spLocks noGrp="1"/>
          </p:cNvSpPr>
          <p:nvPr>
            <p:ph type="ctrTitle" hasCustomPrompt="1"/>
          </p:nvPr>
        </p:nvSpPr>
        <p:spPr>
          <a:xfrm>
            <a:off x="423333" y="481807"/>
            <a:ext cx="3335866" cy="1570038"/>
          </a:xfrm>
        </p:spPr>
        <p:txBody>
          <a:bodyPr anchor="b" anchorCtr="0">
            <a:noAutofit/>
          </a:bodyPr>
          <a:lstStyle>
            <a:lvl1pPr algn="l">
              <a:defRPr sz="2800" b="1">
                <a:solidFill>
                  <a:schemeClr val="bg1"/>
                </a:solidFill>
                <a:latin typeface="K2D" panose="00000500000000000000" pitchFamily="2" charset="-34"/>
              </a:defRPr>
            </a:lvl1pPr>
          </a:lstStyle>
          <a:p>
            <a:r>
              <a:rPr lang="en-US"/>
              <a:t>Tiêu đề</a:t>
            </a:r>
            <a:endParaRPr lang="en-US" dirty="0"/>
          </a:p>
        </p:txBody>
      </p:sp>
      <p:sp>
        <p:nvSpPr>
          <p:cNvPr id="10" name="Content Placeholder 9"/>
          <p:cNvSpPr>
            <a:spLocks noGrp="1"/>
          </p:cNvSpPr>
          <p:nvPr>
            <p:ph sz="quarter" idx="12" hasCustomPrompt="1"/>
          </p:nvPr>
        </p:nvSpPr>
        <p:spPr>
          <a:xfrm>
            <a:off x="4210050" y="1233577"/>
            <a:ext cx="7685088" cy="4882552"/>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31" name="Picture 3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57565" y="285479"/>
            <a:ext cx="457200" cy="457200"/>
          </a:xfrm>
          <a:prstGeom prst="rect">
            <a:avLst/>
          </a:prstGeom>
        </p:spPr>
      </p:pic>
      <p:pic>
        <p:nvPicPr>
          <p:cNvPr id="23" name="Picture 22"/>
          <p:cNvPicPr>
            <a:picLocks noChangeAspect="1"/>
          </p:cNvPicPr>
          <p:nvPr userDrawn="1"/>
        </p:nvPicPr>
        <p:blipFill>
          <a:blip r:embed="rId3"/>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555DA46C-D8B6-7CFC-66B8-7CB0661BDC50}"/>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C520D40A-2E3B-C7A9-C896-AB297CD1D502}"/>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90772D73-D33F-3CF1-F2EC-3AB49AB0A3E2}"/>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C3B7BB71-C74C-F574-53FD-686AF1FFDDB1}"/>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D2F3CACD-6A80-FFA4-A1A8-D43F712955F4}"/>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8FAEB09F-CD5E-7ADC-1B2F-8965E3D71282}"/>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1" name="TextBox 10">
              <a:extLst>
                <a:ext uri="{FF2B5EF4-FFF2-40B4-BE49-F238E27FC236}">
                  <a16:creationId xmlns:a16="http://schemas.microsoft.com/office/drawing/2014/main" id="{D6F64E0D-6262-6968-C324-91B0C29DAE2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2" name="TextBox 11">
            <a:extLst>
              <a:ext uri="{FF2B5EF4-FFF2-40B4-BE49-F238E27FC236}">
                <a16:creationId xmlns:a16="http://schemas.microsoft.com/office/drawing/2014/main" id="{46ACF565-7282-52D8-2F87-9979EB7D22E4}"/>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3" name="Picture 12">
            <a:extLst>
              <a:ext uri="{FF2B5EF4-FFF2-40B4-BE49-F238E27FC236}">
                <a16:creationId xmlns:a16="http://schemas.microsoft.com/office/drawing/2014/main" id="{F5EB52C3-46A3-8597-EB48-A059B972B610}"/>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4" name="Date Placeholder 3">
            <a:extLst>
              <a:ext uri="{FF2B5EF4-FFF2-40B4-BE49-F238E27FC236}">
                <a16:creationId xmlns:a16="http://schemas.microsoft.com/office/drawing/2014/main" id="{F417CD2D-3662-2AA5-03DA-B7DB71FD4D11}"/>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4/2/2025</a:t>
            </a:fld>
            <a:endParaRPr lang="en-US"/>
          </a:p>
        </p:txBody>
      </p:sp>
      <p:sp>
        <p:nvSpPr>
          <p:cNvPr id="18" name="Footer Placeholder 4">
            <a:extLst>
              <a:ext uri="{FF2B5EF4-FFF2-40B4-BE49-F238E27FC236}">
                <a16:creationId xmlns:a16="http://schemas.microsoft.com/office/drawing/2014/main" id="{176764BE-F724-71A0-BE05-2D8CD35F4D59}"/>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759062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Top">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152386" y="134613"/>
            <a:ext cx="11887228" cy="2275212"/>
            <a:chOff x="125766" y="134611"/>
            <a:chExt cx="3918888" cy="6192393"/>
          </a:xfrm>
        </p:grpSpPr>
        <p:sp>
          <p:nvSpPr>
            <p:cNvPr id="8" name="Rectangle 7"/>
            <p:cNvSpPr/>
            <p:nvPr userDrawn="1"/>
          </p:nvSpPr>
          <p:spPr>
            <a:xfrm>
              <a:off x="125766" y="134614"/>
              <a:ext cx="3918888" cy="6192390"/>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0" name="Rectangle 19"/>
            <p:cNvSpPr/>
            <p:nvPr userDrawn="1"/>
          </p:nvSpPr>
          <p:spPr>
            <a:xfrm>
              <a:off x="125766" y="134611"/>
              <a:ext cx="3918888" cy="124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sp>
        <p:nvSpPr>
          <p:cNvPr id="3" name="Subtitle 2"/>
          <p:cNvSpPr>
            <a:spLocks noGrp="1"/>
          </p:cNvSpPr>
          <p:nvPr>
            <p:ph type="subTitle" idx="1" hasCustomPrompt="1"/>
          </p:nvPr>
        </p:nvSpPr>
        <p:spPr>
          <a:xfrm>
            <a:off x="6191250" y="465934"/>
            <a:ext cx="5229225" cy="1634339"/>
          </a:xfrm>
        </p:spPr>
        <p:txBody>
          <a:bodyPr wrap="square">
            <a:noAutofit/>
          </a:bodyPr>
          <a:lstStyle>
            <a:lvl1pPr marL="0" indent="0" algn="l">
              <a:lnSpc>
                <a:spcPct val="150000"/>
              </a:lnSpc>
              <a:buNone/>
              <a:defRPr sz="1600" b="0" i="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Title 1"/>
          <p:cNvSpPr>
            <a:spLocks noGrp="1"/>
          </p:cNvSpPr>
          <p:nvPr>
            <p:ph type="ctrTitle" hasCustomPrompt="1"/>
          </p:nvPr>
        </p:nvSpPr>
        <p:spPr>
          <a:xfrm>
            <a:off x="624705" y="3223632"/>
            <a:ext cx="4928369" cy="1420849"/>
          </a:xfrm>
        </p:spPr>
        <p:txBody>
          <a:bodyPr anchor="b" anchorCtr="0">
            <a:noAutofit/>
          </a:bodyPr>
          <a:lstStyle>
            <a:lvl1pPr algn="l">
              <a:defRPr sz="2800" b="1">
                <a:solidFill>
                  <a:srgbClr val="1F5CA9"/>
                </a:solidFill>
                <a:latin typeface="K2D" panose="00000500000000000000" pitchFamily="2" charset="-34"/>
              </a:defRPr>
            </a:lvl1pPr>
          </a:lstStyle>
          <a:p>
            <a:r>
              <a:rPr lang="en-US"/>
              <a:t>Tiêu đề</a:t>
            </a:r>
            <a:endParaRPr lang="en-US" dirty="0"/>
          </a:p>
        </p:txBody>
      </p:sp>
      <p:sp>
        <p:nvSpPr>
          <p:cNvPr id="9" name="Picture Placeholder 8"/>
          <p:cNvSpPr>
            <a:spLocks noGrp="1"/>
          </p:cNvSpPr>
          <p:nvPr>
            <p:ph type="pic" sz="quarter" idx="12" hasCustomPrompt="1"/>
          </p:nvPr>
        </p:nvSpPr>
        <p:spPr>
          <a:xfrm>
            <a:off x="625089" y="438150"/>
            <a:ext cx="4927600" cy="2619375"/>
          </a:xfrm>
          <a:solidFill>
            <a:schemeClr val="bg1"/>
          </a:solidFill>
          <a:ln w="38100">
            <a:noFill/>
            <a:miter lim="800000"/>
          </a:ln>
        </p:spPr>
        <p:txBody>
          <a:bodyPr anchor="ctr" anchorCtr="0"/>
          <a:lstStyle>
            <a:lvl1pPr marL="0" indent="0" algn="ctr">
              <a:buNone/>
              <a:defRPr/>
            </a:lvl1pPr>
          </a:lstStyle>
          <a:p>
            <a:r>
              <a:rPr lang="en-US"/>
              <a:t>Chèn ảnh</a:t>
            </a:r>
          </a:p>
        </p:txBody>
      </p:sp>
      <p:sp>
        <p:nvSpPr>
          <p:cNvPr id="19" name="Rectangle 18"/>
          <p:cNvSpPr/>
          <p:nvPr userDrawn="1"/>
        </p:nvSpPr>
        <p:spPr>
          <a:xfrm>
            <a:off x="624706" y="3062972"/>
            <a:ext cx="4927984" cy="88554"/>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1" name="Picture 20">
            <a:extLst>
              <a:ext uri="{FF2B5EF4-FFF2-40B4-BE49-F238E27FC236}">
                <a16:creationId xmlns:a16="http://schemas.microsoft.com/office/drawing/2014/main" id="{9DE2B706-8307-6ED5-F877-389B0B297961}"/>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7069466" y="2644402"/>
            <a:ext cx="3453753" cy="3402396"/>
          </a:xfrm>
          <a:prstGeom prst="rect">
            <a:avLst/>
          </a:prstGeom>
        </p:spPr>
      </p:pic>
      <p:pic>
        <p:nvPicPr>
          <p:cNvPr id="37" name="Picture 3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53815" y="2177429"/>
            <a:ext cx="457200" cy="457200"/>
          </a:xfrm>
          <a:prstGeom prst="rect">
            <a:avLst/>
          </a:prstGeom>
        </p:spPr>
      </p:pic>
      <p:pic>
        <p:nvPicPr>
          <p:cNvPr id="27" name="Picture 26"/>
          <p:cNvPicPr>
            <a:picLocks noChangeAspect="1"/>
          </p:cNvPicPr>
          <p:nvPr userDrawn="1"/>
        </p:nvPicPr>
        <p:blipFill>
          <a:blip r:embed="rId4"/>
          <a:stretch>
            <a:fillRect/>
          </a:stretch>
        </p:blipFill>
        <p:spPr>
          <a:xfrm>
            <a:off x="11987783" y="93587"/>
            <a:ext cx="107165" cy="107007"/>
          </a:xfrm>
          <a:prstGeom prst="rect">
            <a:avLst/>
          </a:prstGeom>
        </p:spPr>
      </p:pic>
      <p:sp>
        <p:nvSpPr>
          <p:cNvPr id="5" name="Slide Number Placeholder 5">
            <a:extLst>
              <a:ext uri="{FF2B5EF4-FFF2-40B4-BE49-F238E27FC236}">
                <a16:creationId xmlns:a16="http://schemas.microsoft.com/office/drawing/2014/main" id="{A5B4C324-3C81-EE05-863B-0BFD10068AD0}"/>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6" name="Rectangle 5">
            <a:extLst>
              <a:ext uri="{FF2B5EF4-FFF2-40B4-BE49-F238E27FC236}">
                <a16:creationId xmlns:a16="http://schemas.microsoft.com/office/drawing/2014/main" id="{7CC62863-B89C-435F-F151-714E85DDC0DE}"/>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7" name="Rectangle 6">
            <a:extLst>
              <a:ext uri="{FF2B5EF4-FFF2-40B4-BE49-F238E27FC236}">
                <a16:creationId xmlns:a16="http://schemas.microsoft.com/office/drawing/2014/main" id="{54D858D0-591A-DB7C-B0CF-EC5885EF6AA5}"/>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0" name="Slide Number Placeholder 5">
            <a:extLst>
              <a:ext uri="{FF2B5EF4-FFF2-40B4-BE49-F238E27FC236}">
                <a16:creationId xmlns:a16="http://schemas.microsoft.com/office/drawing/2014/main" id="{91B9E2AA-8C7B-B434-371B-D07F8E42BC7D}"/>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11" name="Group 10">
            <a:extLst>
              <a:ext uri="{FF2B5EF4-FFF2-40B4-BE49-F238E27FC236}">
                <a16:creationId xmlns:a16="http://schemas.microsoft.com/office/drawing/2014/main" id="{EE048CFE-B19B-7653-369A-1274DDC6A672}"/>
              </a:ext>
            </a:extLst>
          </p:cNvPr>
          <p:cNvGrpSpPr/>
          <p:nvPr userDrawn="1"/>
        </p:nvGrpSpPr>
        <p:grpSpPr>
          <a:xfrm>
            <a:off x="817685" y="6410864"/>
            <a:ext cx="2760487" cy="403790"/>
            <a:chOff x="741485" y="6410864"/>
            <a:chExt cx="2760487" cy="403790"/>
          </a:xfrm>
        </p:grpSpPr>
        <p:sp>
          <p:nvSpPr>
            <p:cNvPr id="12" name="TextBox 11">
              <a:extLst>
                <a:ext uri="{FF2B5EF4-FFF2-40B4-BE49-F238E27FC236}">
                  <a16:creationId xmlns:a16="http://schemas.microsoft.com/office/drawing/2014/main" id="{38B54DA6-059E-42E3-D2C2-7CC236D17F72}"/>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3" name="TextBox 12">
              <a:extLst>
                <a:ext uri="{FF2B5EF4-FFF2-40B4-BE49-F238E27FC236}">
                  <a16:creationId xmlns:a16="http://schemas.microsoft.com/office/drawing/2014/main" id="{B478C257-C905-714F-8D36-7C4FEA7B1012}"/>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4" name="TextBox 13">
            <a:extLst>
              <a:ext uri="{FF2B5EF4-FFF2-40B4-BE49-F238E27FC236}">
                <a16:creationId xmlns:a16="http://schemas.microsoft.com/office/drawing/2014/main" id="{7171E3B6-9344-8EA5-ECCC-B4E2DB489CB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5" name="Picture 14">
            <a:extLst>
              <a:ext uri="{FF2B5EF4-FFF2-40B4-BE49-F238E27FC236}">
                <a16:creationId xmlns:a16="http://schemas.microsoft.com/office/drawing/2014/main" id="{EB4D2815-B553-E7E3-A420-642D631F8509}"/>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6" name="Date Placeholder 3">
            <a:extLst>
              <a:ext uri="{FF2B5EF4-FFF2-40B4-BE49-F238E27FC236}">
                <a16:creationId xmlns:a16="http://schemas.microsoft.com/office/drawing/2014/main" id="{D43C1B86-79CD-A2B3-901F-0E811E86BC41}"/>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4/2/2025</a:t>
            </a:fld>
            <a:endParaRPr lang="en-US"/>
          </a:p>
        </p:txBody>
      </p:sp>
      <p:sp>
        <p:nvSpPr>
          <p:cNvPr id="17" name="Footer Placeholder 4">
            <a:extLst>
              <a:ext uri="{FF2B5EF4-FFF2-40B4-BE49-F238E27FC236}">
                <a16:creationId xmlns:a16="http://schemas.microsoft.com/office/drawing/2014/main" id="{01990695-EF78-6AB0-E960-0608F2EFCBD6}"/>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4232255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Bottom">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152386" y="3979538"/>
            <a:ext cx="11887228" cy="2275212"/>
            <a:chOff x="125766" y="134611"/>
            <a:chExt cx="3918888" cy="6192393"/>
          </a:xfrm>
        </p:grpSpPr>
        <p:sp>
          <p:nvSpPr>
            <p:cNvPr id="8" name="Rectangle 7"/>
            <p:cNvSpPr/>
            <p:nvPr userDrawn="1"/>
          </p:nvSpPr>
          <p:spPr>
            <a:xfrm>
              <a:off x="125766" y="134614"/>
              <a:ext cx="3918888" cy="6192390"/>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0" name="Rectangle 19"/>
            <p:cNvSpPr/>
            <p:nvPr userDrawn="1"/>
          </p:nvSpPr>
          <p:spPr>
            <a:xfrm>
              <a:off x="125766" y="134611"/>
              <a:ext cx="3918888" cy="124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sp>
        <p:nvSpPr>
          <p:cNvPr id="3" name="Subtitle 2"/>
          <p:cNvSpPr>
            <a:spLocks noGrp="1"/>
          </p:cNvSpPr>
          <p:nvPr>
            <p:ph type="subTitle" idx="1" hasCustomPrompt="1"/>
          </p:nvPr>
        </p:nvSpPr>
        <p:spPr>
          <a:xfrm>
            <a:off x="741485" y="4229011"/>
            <a:ext cx="5229225" cy="1634339"/>
          </a:xfrm>
        </p:spPr>
        <p:txBody>
          <a:bodyPr>
            <a:normAutofit/>
          </a:bodyPr>
          <a:lstStyle>
            <a:lvl1pPr marL="0" indent="0" algn="l">
              <a:lnSpc>
                <a:spcPct val="150000"/>
              </a:lnSpc>
              <a:buNone/>
              <a:defRPr sz="1600" b="0" i="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Title 1"/>
          <p:cNvSpPr>
            <a:spLocks noGrp="1"/>
          </p:cNvSpPr>
          <p:nvPr>
            <p:ph type="ctrTitle" hasCustomPrompt="1"/>
          </p:nvPr>
        </p:nvSpPr>
        <p:spPr>
          <a:xfrm>
            <a:off x="6569891" y="811935"/>
            <a:ext cx="5229225" cy="1420849"/>
          </a:xfrm>
        </p:spPr>
        <p:txBody>
          <a:bodyPr anchor="b" anchorCtr="0">
            <a:noAutofit/>
          </a:bodyPr>
          <a:lstStyle>
            <a:lvl1pPr algn="l">
              <a:defRPr sz="2800" b="1">
                <a:solidFill>
                  <a:srgbClr val="1F5CA9"/>
                </a:solidFill>
                <a:latin typeface="K2D" panose="00000500000000000000" pitchFamily="2" charset="-34"/>
              </a:defRPr>
            </a:lvl1pPr>
          </a:lstStyle>
          <a:p>
            <a:r>
              <a:rPr lang="en-US"/>
              <a:t>Tiêu đề</a:t>
            </a:r>
            <a:endParaRPr lang="en-US" dirty="0"/>
          </a:p>
        </p:txBody>
      </p:sp>
      <p:sp>
        <p:nvSpPr>
          <p:cNvPr id="9" name="Picture Placeholder 8"/>
          <p:cNvSpPr>
            <a:spLocks noGrp="1"/>
          </p:cNvSpPr>
          <p:nvPr>
            <p:ph type="pic" sz="quarter" idx="12" hasCustomPrompt="1"/>
          </p:nvPr>
        </p:nvSpPr>
        <p:spPr>
          <a:xfrm>
            <a:off x="6720704" y="2860675"/>
            <a:ext cx="4927600" cy="2619375"/>
          </a:xfrm>
          <a:solidFill>
            <a:schemeClr val="bg1"/>
          </a:solidFill>
          <a:ln w="38100">
            <a:noFill/>
            <a:miter lim="800000"/>
          </a:ln>
        </p:spPr>
        <p:txBody>
          <a:bodyPr anchor="ctr" anchorCtr="0"/>
          <a:lstStyle>
            <a:lvl1pPr marL="0" indent="0" algn="ctr">
              <a:buNone/>
              <a:defRPr/>
            </a:lvl1pPr>
          </a:lstStyle>
          <a:p>
            <a:r>
              <a:rPr lang="en-US"/>
              <a:t>Chèn ảnh</a:t>
            </a:r>
          </a:p>
        </p:txBody>
      </p:sp>
      <p:sp>
        <p:nvSpPr>
          <p:cNvPr id="19" name="Rectangle 18"/>
          <p:cNvSpPr/>
          <p:nvPr userDrawn="1"/>
        </p:nvSpPr>
        <p:spPr>
          <a:xfrm>
            <a:off x="6720704" y="2772120"/>
            <a:ext cx="4928369" cy="88554"/>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1" name="Picture 20">
            <a:extLst>
              <a:ext uri="{FF2B5EF4-FFF2-40B4-BE49-F238E27FC236}">
                <a16:creationId xmlns:a16="http://schemas.microsoft.com/office/drawing/2014/main" id="{2CD997C6-547B-2702-8F85-89942F1AB17D}"/>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1183842" y="373388"/>
            <a:ext cx="3453753" cy="3402396"/>
          </a:xfrm>
          <a:prstGeom prst="rect">
            <a:avLst/>
          </a:prstGeom>
        </p:spPr>
      </p:pic>
      <p:pic>
        <p:nvPicPr>
          <p:cNvPr id="36" name="Picture 3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22467" y="3759764"/>
            <a:ext cx="457200" cy="457200"/>
          </a:xfrm>
          <a:prstGeom prst="rect">
            <a:avLst/>
          </a:prstGeom>
        </p:spPr>
      </p:pic>
      <p:pic>
        <p:nvPicPr>
          <p:cNvPr id="27" name="Picture 26"/>
          <p:cNvPicPr>
            <a:picLocks noChangeAspect="1"/>
          </p:cNvPicPr>
          <p:nvPr userDrawn="1"/>
        </p:nvPicPr>
        <p:blipFill>
          <a:blip r:embed="rId4"/>
          <a:stretch>
            <a:fillRect/>
          </a:stretch>
        </p:blipFill>
        <p:spPr>
          <a:xfrm>
            <a:off x="11987783" y="93587"/>
            <a:ext cx="107165" cy="107007"/>
          </a:xfrm>
          <a:prstGeom prst="rect">
            <a:avLst/>
          </a:prstGeom>
        </p:spPr>
      </p:pic>
      <p:sp>
        <p:nvSpPr>
          <p:cNvPr id="5" name="Slide Number Placeholder 5">
            <a:extLst>
              <a:ext uri="{FF2B5EF4-FFF2-40B4-BE49-F238E27FC236}">
                <a16:creationId xmlns:a16="http://schemas.microsoft.com/office/drawing/2014/main" id="{4AF876A1-6B11-6FF8-2D84-015F96056B19}"/>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6" name="Rectangle 5">
            <a:extLst>
              <a:ext uri="{FF2B5EF4-FFF2-40B4-BE49-F238E27FC236}">
                <a16:creationId xmlns:a16="http://schemas.microsoft.com/office/drawing/2014/main" id="{29CA6408-9D66-09C4-41AB-00CC1729D300}"/>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7" name="Rectangle 6">
            <a:extLst>
              <a:ext uri="{FF2B5EF4-FFF2-40B4-BE49-F238E27FC236}">
                <a16:creationId xmlns:a16="http://schemas.microsoft.com/office/drawing/2014/main" id="{1E0018DF-49AD-91F7-0DB0-C9BC1261979F}"/>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0" name="Slide Number Placeholder 5">
            <a:extLst>
              <a:ext uri="{FF2B5EF4-FFF2-40B4-BE49-F238E27FC236}">
                <a16:creationId xmlns:a16="http://schemas.microsoft.com/office/drawing/2014/main" id="{A0C13370-E7EC-678E-BD5A-DB77AAE1330C}"/>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11" name="Group 10">
            <a:extLst>
              <a:ext uri="{FF2B5EF4-FFF2-40B4-BE49-F238E27FC236}">
                <a16:creationId xmlns:a16="http://schemas.microsoft.com/office/drawing/2014/main" id="{84E15444-C65B-BCB2-0C08-2D44E08572BC}"/>
              </a:ext>
            </a:extLst>
          </p:cNvPr>
          <p:cNvGrpSpPr/>
          <p:nvPr userDrawn="1"/>
        </p:nvGrpSpPr>
        <p:grpSpPr>
          <a:xfrm>
            <a:off x="817685" y="6410864"/>
            <a:ext cx="2760487" cy="403790"/>
            <a:chOff x="741485" y="6410864"/>
            <a:chExt cx="2760487" cy="403790"/>
          </a:xfrm>
        </p:grpSpPr>
        <p:sp>
          <p:nvSpPr>
            <p:cNvPr id="12" name="TextBox 11">
              <a:extLst>
                <a:ext uri="{FF2B5EF4-FFF2-40B4-BE49-F238E27FC236}">
                  <a16:creationId xmlns:a16="http://schemas.microsoft.com/office/drawing/2014/main" id="{552101A3-77ED-E52F-5EB8-690B6987CDF4}"/>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3" name="TextBox 12">
              <a:extLst>
                <a:ext uri="{FF2B5EF4-FFF2-40B4-BE49-F238E27FC236}">
                  <a16:creationId xmlns:a16="http://schemas.microsoft.com/office/drawing/2014/main" id="{97794B63-DFC9-1FBB-688F-B4BDE18353AD}"/>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4" name="TextBox 13">
            <a:extLst>
              <a:ext uri="{FF2B5EF4-FFF2-40B4-BE49-F238E27FC236}">
                <a16:creationId xmlns:a16="http://schemas.microsoft.com/office/drawing/2014/main" id="{3970B167-68C8-83AC-0439-E32E52CA290E}"/>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5" name="Picture 14">
            <a:extLst>
              <a:ext uri="{FF2B5EF4-FFF2-40B4-BE49-F238E27FC236}">
                <a16:creationId xmlns:a16="http://schemas.microsoft.com/office/drawing/2014/main" id="{D62CD55A-1C1C-F2FF-326E-E4EDF0960961}"/>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6" name="Date Placeholder 3">
            <a:extLst>
              <a:ext uri="{FF2B5EF4-FFF2-40B4-BE49-F238E27FC236}">
                <a16:creationId xmlns:a16="http://schemas.microsoft.com/office/drawing/2014/main" id="{2106D705-167D-4957-B052-389F58C3C7E6}"/>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4/2/2025</a:t>
            </a:fld>
            <a:endParaRPr lang="en-US"/>
          </a:p>
        </p:txBody>
      </p:sp>
      <p:sp>
        <p:nvSpPr>
          <p:cNvPr id="17" name="Footer Placeholder 4">
            <a:extLst>
              <a:ext uri="{FF2B5EF4-FFF2-40B4-BE49-F238E27FC236}">
                <a16:creationId xmlns:a16="http://schemas.microsoft.com/office/drawing/2014/main" id="{4B50CB5C-9421-8092-B746-31E9C2FB3146}"/>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82394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ser Information">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2580549"/>
            <a:ext cx="12192000" cy="107901"/>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3" name="Subtitle 2"/>
          <p:cNvSpPr>
            <a:spLocks noGrp="1"/>
          </p:cNvSpPr>
          <p:nvPr>
            <p:ph type="subTitle" idx="1" hasCustomPrompt="1"/>
          </p:nvPr>
        </p:nvSpPr>
        <p:spPr>
          <a:xfrm>
            <a:off x="3501972" y="3856819"/>
            <a:ext cx="7445428" cy="2304603"/>
          </a:xfrm>
        </p:spPr>
        <p:txBody>
          <a:bodyPr>
            <a:normAutofit/>
          </a:bodyPr>
          <a:lstStyle>
            <a:lvl1pPr marL="0" indent="0" algn="l">
              <a:lnSpc>
                <a:spcPct val="100000"/>
              </a:lnSpc>
              <a:buNone/>
              <a:defRPr sz="1600" b="0" i="0">
                <a:solidFill>
                  <a:srgbClr val="000000"/>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Các thông tin cá nhân có liên quan</a:t>
            </a:r>
            <a:endParaRPr lang="en-US" dirty="0"/>
          </a:p>
        </p:txBody>
      </p:sp>
      <p:sp>
        <p:nvSpPr>
          <p:cNvPr id="2" name="Title 1"/>
          <p:cNvSpPr>
            <a:spLocks noGrp="1"/>
          </p:cNvSpPr>
          <p:nvPr>
            <p:ph type="ctrTitle" hasCustomPrompt="1"/>
          </p:nvPr>
        </p:nvSpPr>
        <p:spPr>
          <a:xfrm>
            <a:off x="3503437" y="2747660"/>
            <a:ext cx="7443963" cy="904404"/>
          </a:xfrm>
        </p:spPr>
        <p:txBody>
          <a:bodyPr vert="horz" lIns="91440" tIns="45720" rIns="91440" bIns="45720" rtlCol="0" anchor="ctr">
            <a:normAutofit/>
          </a:bodyPr>
          <a:lstStyle>
            <a:lvl1pPr>
              <a:defRPr lang="en-US" sz="3200" b="1" baseline="0" dirty="0">
                <a:solidFill>
                  <a:srgbClr val="1F5CA9"/>
                </a:solidFill>
                <a:latin typeface="K2D" panose="00000500000000000000" pitchFamily="2" charset="-34"/>
                <a:ea typeface="+mn-ea"/>
                <a:cs typeface="+mn-cs"/>
              </a:defRPr>
            </a:lvl1pPr>
          </a:lstStyle>
          <a:p>
            <a:pPr lvl="0"/>
            <a:r>
              <a:rPr lang="en-US"/>
              <a:t>Nhấn vào để chỉnh sửa tên</a:t>
            </a:r>
            <a:endParaRPr lang="en-US" dirty="0"/>
          </a:p>
        </p:txBody>
      </p:sp>
      <p:sp>
        <p:nvSpPr>
          <p:cNvPr id="10" name="Picture Placeholder 9"/>
          <p:cNvSpPr>
            <a:spLocks noGrp="1"/>
          </p:cNvSpPr>
          <p:nvPr>
            <p:ph type="pic" sz="quarter" idx="13" hasCustomPrompt="1"/>
          </p:nvPr>
        </p:nvSpPr>
        <p:spPr>
          <a:xfrm>
            <a:off x="0" y="0"/>
            <a:ext cx="12192000" cy="2584938"/>
          </a:xfrm>
          <a:solidFill>
            <a:schemeClr val="bg1">
              <a:lumMod val="95000"/>
            </a:schemeClr>
          </a:solidFill>
        </p:spPr>
        <p:txBody>
          <a:bodyPr anchor="ctr" anchorCtr="0"/>
          <a:lstStyle>
            <a:lvl1pPr marL="0" indent="0" algn="ctr">
              <a:buNone/>
              <a:defRPr/>
            </a:lvl1pPr>
          </a:lstStyle>
          <a:p>
            <a:r>
              <a:rPr lang="en-US"/>
              <a:t>Ảnh bìa</a:t>
            </a:r>
          </a:p>
        </p:txBody>
      </p:sp>
      <p:sp>
        <p:nvSpPr>
          <p:cNvPr id="9" name="Picture Placeholder 8"/>
          <p:cNvSpPr>
            <a:spLocks noGrp="1"/>
          </p:cNvSpPr>
          <p:nvPr>
            <p:ph type="pic" sz="quarter" idx="12" hasCustomPrompt="1"/>
          </p:nvPr>
        </p:nvSpPr>
        <p:spPr>
          <a:xfrm>
            <a:off x="664144" y="1144291"/>
            <a:ext cx="2601302" cy="2606040"/>
          </a:xfrm>
          <a:prstGeom prst="ellipse">
            <a:avLst/>
          </a:prstGeom>
          <a:solidFill>
            <a:schemeClr val="bg1">
              <a:lumMod val="95000"/>
            </a:schemeClr>
          </a:solidFill>
          <a:ln w="38100">
            <a:solidFill>
              <a:schemeClr val="bg1"/>
            </a:solidFill>
            <a:miter lim="800000"/>
          </a:ln>
        </p:spPr>
        <p:txBody>
          <a:bodyPr anchor="ctr" anchorCtr="0"/>
          <a:lstStyle>
            <a:lvl1pPr marL="0" indent="0" algn="ctr">
              <a:buNone/>
              <a:defRPr/>
            </a:lvl1pPr>
          </a:lstStyle>
          <a:p>
            <a:r>
              <a:rPr lang="en-US"/>
              <a:t>Avatar</a:t>
            </a:r>
          </a:p>
        </p:txBody>
      </p:sp>
      <p:sp>
        <p:nvSpPr>
          <p:cNvPr id="19" name="Rectangle 18"/>
          <p:cNvSpPr/>
          <p:nvPr userDrawn="1"/>
        </p:nvSpPr>
        <p:spPr>
          <a:xfrm>
            <a:off x="3631224" y="3726827"/>
            <a:ext cx="1820007" cy="45719"/>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2" name="Picture Placeholder 11"/>
          <p:cNvSpPr>
            <a:spLocks noGrp="1"/>
          </p:cNvSpPr>
          <p:nvPr>
            <p:ph type="pic" sz="quarter" idx="14" hasCustomPrompt="1"/>
          </p:nvPr>
        </p:nvSpPr>
        <p:spPr>
          <a:xfrm>
            <a:off x="10348756" y="4679980"/>
            <a:ext cx="1574800" cy="1589422"/>
          </a:xfrm>
        </p:spPr>
        <p:txBody>
          <a:bodyPr anchor="ctr" anchorCtr="1"/>
          <a:lstStyle>
            <a:lvl1pPr marL="0" indent="0">
              <a:buNone/>
              <a:defRPr baseline="0">
                <a:latin typeface="K2D" panose="00000500000000000000" pitchFamily="2" charset="-34"/>
              </a:defRPr>
            </a:lvl1pPr>
          </a:lstStyle>
          <a:p>
            <a:r>
              <a:rPr lang="en-US"/>
              <a:t>Mã QR</a:t>
            </a:r>
          </a:p>
        </p:txBody>
      </p:sp>
      <p:pic>
        <p:nvPicPr>
          <p:cNvPr id="21" name="Picture 20">
            <a:extLst>
              <a:ext uri="{FF2B5EF4-FFF2-40B4-BE49-F238E27FC236}">
                <a16:creationId xmlns:a16="http://schemas.microsoft.com/office/drawing/2014/main" id="{A8399B61-C397-6E24-154B-55AEE91F31FA}"/>
              </a:ext>
            </a:extLst>
          </p:cNvPr>
          <p:cNvPicPr>
            <a:picLocks noChangeAspect="1"/>
          </p:cNvPicPr>
          <p:nvPr userDrawn="1"/>
        </p:nvPicPr>
        <p:blipFill>
          <a:blip r:embed="rId2" cstate="print">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839319" y="3749686"/>
            <a:ext cx="2513362" cy="2475989"/>
          </a:xfrm>
          <a:prstGeom prst="rect">
            <a:avLst/>
          </a:prstGeom>
        </p:spPr>
      </p:pic>
      <p:pic>
        <p:nvPicPr>
          <p:cNvPr id="35" name="Picture 3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09872" y="3047462"/>
            <a:ext cx="292100" cy="292100"/>
          </a:xfrm>
          <a:prstGeom prst="rect">
            <a:avLst/>
          </a:prstGeom>
        </p:spPr>
      </p:pic>
      <p:pic>
        <p:nvPicPr>
          <p:cNvPr id="26" name="Picture 25"/>
          <p:cNvPicPr>
            <a:picLocks noChangeAspect="1"/>
          </p:cNvPicPr>
          <p:nvPr userDrawn="1"/>
        </p:nvPicPr>
        <p:blipFill>
          <a:blip r:embed="rId4"/>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678885C0-D685-8BA1-0334-F39B9B68D717}"/>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036DF714-887C-B1B4-0544-F3318FB93600}"/>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245B2670-DCDB-9912-43A9-DB6F7732594F}"/>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10719D13-9667-D80B-8E63-2EAE238785EC}"/>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6D5820E4-D785-554F-4A26-439F94DC39CB}"/>
              </a:ext>
            </a:extLst>
          </p:cNvPr>
          <p:cNvGrpSpPr/>
          <p:nvPr userDrawn="1"/>
        </p:nvGrpSpPr>
        <p:grpSpPr>
          <a:xfrm>
            <a:off x="817685" y="6410864"/>
            <a:ext cx="2760487" cy="403790"/>
            <a:chOff x="741485" y="6410864"/>
            <a:chExt cx="2760487" cy="403790"/>
          </a:xfrm>
        </p:grpSpPr>
        <p:sp>
          <p:nvSpPr>
            <p:cNvPr id="11" name="TextBox 10">
              <a:extLst>
                <a:ext uri="{FF2B5EF4-FFF2-40B4-BE49-F238E27FC236}">
                  <a16:creationId xmlns:a16="http://schemas.microsoft.com/office/drawing/2014/main" id="{72173FE2-FAF0-8CC7-CB52-0A02CAB31B9F}"/>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3" name="TextBox 12">
              <a:extLst>
                <a:ext uri="{FF2B5EF4-FFF2-40B4-BE49-F238E27FC236}">
                  <a16:creationId xmlns:a16="http://schemas.microsoft.com/office/drawing/2014/main" id="{EAC9A41C-6FE6-99FD-63A0-4F13214472F2}"/>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4" name="TextBox 13">
            <a:extLst>
              <a:ext uri="{FF2B5EF4-FFF2-40B4-BE49-F238E27FC236}">
                <a16:creationId xmlns:a16="http://schemas.microsoft.com/office/drawing/2014/main" id="{AE355810-09A4-7711-CAE0-3B52F9B0F7A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5" name="Picture 14">
            <a:extLst>
              <a:ext uri="{FF2B5EF4-FFF2-40B4-BE49-F238E27FC236}">
                <a16:creationId xmlns:a16="http://schemas.microsoft.com/office/drawing/2014/main" id="{7CFD61F0-56D5-64BF-42C1-A40A09A1EC80}"/>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6" name="Date Placeholder 3">
            <a:extLst>
              <a:ext uri="{FF2B5EF4-FFF2-40B4-BE49-F238E27FC236}">
                <a16:creationId xmlns:a16="http://schemas.microsoft.com/office/drawing/2014/main" id="{DD9E8BE1-8359-B3EB-76B9-E21898BB1182}"/>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4/2/2025</a:t>
            </a:fld>
            <a:endParaRPr lang="en-US"/>
          </a:p>
        </p:txBody>
      </p:sp>
      <p:sp>
        <p:nvSpPr>
          <p:cNvPr id="17" name="Footer Placeholder 4">
            <a:extLst>
              <a:ext uri="{FF2B5EF4-FFF2-40B4-BE49-F238E27FC236}">
                <a16:creationId xmlns:a16="http://schemas.microsoft.com/office/drawing/2014/main" id="{D8313AA7-7AE7-BBBB-D161-E7992A58C09F}"/>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68550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938865"/>
          </a:xfrm>
        </p:spPr>
        <p:txBody>
          <a:bodyPr vert="horz" lIns="91440" tIns="45720" rIns="91440" bIns="45720" rtlCol="0" anchor="ctr">
            <a:normAutofit/>
          </a:bodyPr>
          <a:lstStyle>
            <a:lvl1pPr>
              <a:defRPr lang="en-US" sz="3600" b="1" baseline="0" dirty="0">
                <a:solidFill>
                  <a:srgbClr val="1F5CA9"/>
                </a:solidFill>
                <a:latin typeface="K2D" panose="00000500000000000000" pitchFamily="2" charset="-34"/>
                <a:ea typeface="+mn-ea"/>
                <a:cs typeface="+mn-cs"/>
              </a:defRPr>
            </a:lvl1pPr>
          </a:lstStyle>
          <a:p>
            <a:pPr lvl="0"/>
            <a:r>
              <a:rPr lang="en-US"/>
              <a:t>Tiêu đề</a:t>
            </a:r>
            <a:endParaRPr lang="en-US" dirty="0"/>
          </a:p>
        </p:txBody>
      </p:sp>
      <p:sp>
        <p:nvSpPr>
          <p:cNvPr id="3" name="Text Placeholder 2"/>
          <p:cNvSpPr>
            <a:spLocks noGrp="1"/>
          </p:cNvSpPr>
          <p:nvPr>
            <p:ph type="body" idx="1" hasCustomPrompt="1"/>
          </p:nvPr>
        </p:nvSpPr>
        <p:spPr>
          <a:xfrm>
            <a:off x="839789" y="1919678"/>
            <a:ext cx="5046661" cy="823912"/>
          </a:xfrm>
        </p:spPr>
        <p:txBody>
          <a:bodyPr anchor="b">
            <a:normAutofit/>
          </a:bodyPr>
          <a:lstStyle>
            <a:lvl1pPr marL="0" indent="0">
              <a:buNone/>
              <a:defRPr lang="en-US" sz="2800" b="1" kern="1200" dirty="0" smtClean="0">
                <a:solidFill>
                  <a:srgbClr val="00AFEF"/>
                </a:solidFill>
                <a:latin typeface="K2D" panose="00000500000000000000" pitchFamily="2" charset="-34"/>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Tiêu đề phụ 1</a:t>
            </a:r>
            <a:endParaRPr lang="en-US" dirty="0"/>
          </a:p>
        </p:txBody>
      </p:sp>
      <p:sp>
        <p:nvSpPr>
          <p:cNvPr id="15" name="Content Placeholder 9"/>
          <p:cNvSpPr>
            <a:spLocks noGrp="1"/>
          </p:cNvSpPr>
          <p:nvPr>
            <p:ph sz="quarter" idx="12" hasCustomPrompt="1"/>
          </p:nvPr>
        </p:nvSpPr>
        <p:spPr>
          <a:xfrm>
            <a:off x="839788" y="3006726"/>
            <a:ext cx="5046662" cy="3109402"/>
          </a:xfrm>
        </p:spPr>
        <p:txBody>
          <a:bodyPr>
            <a:normAutofit/>
          </a:bodyPr>
          <a:lstStyle>
            <a:lvl1pPr marL="0" indent="0">
              <a:buNone/>
              <a:defRPr sz="2000" b="0" i="0">
                <a:latin typeface="Readex Pro" pitchFamily="2" charset="-78"/>
                <a:cs typeface="Readex Pro" pitchFamily="2" charset="-78"/>
              </a:defRPr>
            </a:lvl1pPr>
            <a:lvl2pPr marL="457200" indent="0">
              <a:buNone/>
              <a:defRPr sz="1800" b="0" i="0">
                <a:latin typeface="Readex Pro" pitchFamily="2" charset="-78"/>
                <a:cs typeface="Readex Pro" pitchFamily="2" charset="-78"/>
              </a:defRPr>
            </a:lvl2pPr>
            <a:lvl3pPr marL="914400" indent="0">
              <a:buNone/>
              <a:defRPr sz="1600" b="0" i="0">
                <a:latin typeface="Readex Pro" pitchFamily="2" charset="-78"/>
                <a:cs typeface="Readex Pro" pitchFamily="2" charset="-78"/>
              </a:defRPr>
            </a:lvl3pPr>
            <a:lvl4pPr marL="1371600" indent="0">
              <a:buNone/>
              <a:defRPr sz="1400" b="0" i="0">
                <a:latin typeface="Readex Pro" pitchFamily="2" charset="-78"/>
                <a:cs typeface="Readex Pro" pitchFamily="2" charset="-78"/>
              </a:defRPr>
            </a:lvl4pPr>
            <a:lvl5pPr marL="1828800" indent="0">
              <a:buNone/>
              <a:defRPr sz="1400" b="0" i="0">
                <a:latin typeface="Readex Pro" pitchFamily="2" charset="-78"/>
                <a:cs typeface="Readex Pro" pitchFamily="2" charset="-78"/>
              </a:defRPr>
            </a:lvl5pPr>
          </a:lstStyle>
          <a:p>
            <a:pPr lvl="0"/>
            <a:r>
              <a:rPr lang="en-US"/>
              <a:t>Nội dung</a:t>
            </a:r>
            <a:endParaRPr lang="en-US" dirty="0"/>
          </a:p>
        </p:txBody>
      </p:sp>
      <p:sp>
        <p:nvSpPr>
          <p:cNvPr id="22" name="Text Placeholder 2"/>
          <p:cNvSpPr>
            <a:spLocks noGrp="1"/>
          </p:cNvSpPr>
          <p:nvPr>
            <p:ph type="body" idx="13" hasCustomPrompt="1"/>
          </p:nvPr>
        </p:nvSpPr>
        <p:spPr>
          <a:xfrm>
            <a:off x="6308727" y="1919678"/>
            <a:ext cx="5046661" cy="823912"/>
          </a:xfrm>
        </p:spPr>
        <p:txBody>
          <a:bodyPr anchor="b">
            <a:normAutofit/>
          </a:bodyPr>
          <a:lstStyle>
            <a:lvl1pPr marL="0" indent="0">
              <a:buNone/>
              <a:defRPr lang="en-US" sz="2800" b="1" kern="1200" dirty="0" smtClean="0">
                <a:solidFill>
                  <a:srgbClr val="00AFEF"/>
                </a:solidFill>
                <a:latin typeface="K2D" panose="00000500000000000000" pitchFamily="2" charset="-34"/>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Tiêu đề phụ 2</a:t>
            </a:r>
            <a:endParaRPr lang="en-US" dirty="0"/>
          </a:p>
        </p:txBody>
      </p:sp>
      <p:sp>
        <p:nvSpPr>
          <p:cNvPr id="23" name="Content Placeholder 9"/>
          <p:cNvSpPr>
            <a:spLocks noGrp="1"/>
          </p:cNvSpPr>
          <p:nvPr>
            <p:ph sz="quarter" idx="14" hasCustomPrompt="1"/>
          </p:nvPr>
        </p:nvSpPr>
        <p:spPr>
          <a:xfrm>
            <a:off x="6308726" y="3006726"/>
            <a:ext cx="5046662" cy="3109402"/>
          </a:xfrm>
        </p:spPr>
        <p:txBody>
          <a:bodyPr>
            <a:normAutofit/>
          </a:bodyPr>
          <a:lstStyle>
            <a:lvl1pPr marL="0" indent="0">
              <a:buNone/>
              <a:defRPr sz="2000" b="0" i="0">
                <a:latin typeface="Readex Pro" pitchFamily="2" charset="-78"/>
                <a:cs typeface="Readex Pro" pitchFamily="2" charset="-78"/>
              </a:defRPr>
            </a:lvl1pPr>
            <a:lvl2pPr marL="457200" indent="0">
              <a:buNone/>
              <a:defRPr sz="1800" b="0" i="0">
                <a:latin typeface="Readex Pro" pitchFamily="2" charset="-78"/>
                <a:cs typeface="Readex Pro" pitchFamily="2" charset="-78"/>
              </a:defRPr>
            </a:lvl2pPr>
            <a:lvl3pPr marL="914400" indent="0">
              <a:buNone/>
              <a:defRPr sz="1600" b="0" i="0">
                <a:latin typeface="Readex Pro" pitchFamily="2" charset="-78"/>
                <a:cs typeface="Readex Pro" pitchFamily="2" charset="-78"/>
              </a:defRPr>
            </a:lvl3pPr>
            <a:lvl4pPr marL="1371600" indent="0">
              <a:buNone/>
              <a:defRPr sz="1400" b="0" i="0">
                <a:latin typeface="Readex Pro" pitchFamily="2" charset="-78"/>
                <a:cs typeface="Readex Pro" pitchFamily="2" charset="-78"/>
              </a:defRPr>
            </a:lvl4pPr>
            <a:lvl5pPr marL="1828800" indent="0">
              <a:buNone/>
              <a:defRPr sz="1400" b="0" i="0">
                <a:latin typeface="Readex Pro" pitchFamily="2" charset="-78"/>
                <a:cs typeface="Readex Pro" pitchFamily="2" charset="-78"/>
              </a:defRPr>
            </a:lvl5pPr>
          </a:lstStyle>
          <a:p>
            <a:pPr lvl="0"/>
            <a:r>
              <a:rPr lang="en-US"/>
              <a:t>Nội dung</a:t>
            </a:r>
            <a:endParaRPr lang="en-US" dirty="0"/>
          </a:p>
        </p:txBody>
      </p:sp>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656" y="688507"/>
            <a:ext cx="292100" cy="292100"/>
          </a:xfrm>
          <a:prstGeom prst="rect">
            <a:avLst/>
          </a:prstGeom>
        </p:spPr>
      </p:pic>
      <p:pic>
        <p:nvPicPr>
          <p:cNvPr id="25" name="Picture 24"/>
          <p:cNvPicPr>
            <a:picLocks noChangeAspect="1"/>
          </p:cNvPicPr>
          <p:nvPr userDrawn="1"/>
        </p:nvPicPr>
        <p:blipFill>
          <a:blip r:embed="rId3"/>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6A9BD5AE-860A-11DA-EDCF-22268C7C9A86}"/>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03650682-E7A5-4FC0-F3BE-BB9A232438AB}"/>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B29D63CC-5B2D-403A-2D8D-77E5D2B61085}"/>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DE5D36C9-D247-9D20-3BF2-F3349DFE29EF}"/>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B63E65D7-4824-ED09-532B-9FC7698CEF88}"/>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8D6AB20A-6E3F-4D3A-66A0-FB26AD4A104F}"/>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a:extLst>
                <a:ext uri="{FF2B5EF4-FFF2-40B4-BE49-F238E27FC236}">
                  <a16:creationId xmlns:a16="http://schemas.microsoft.com/office/drawing/2014/main" id="{54847801-603B-FBC5-F985-AE9459E3CD4E}"/>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C8F14B01-E23B-BFC7-B317-7E21D60D518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4B56432E-6829-4DE3-60A2-6B8BBDC6B4B4}"/>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187C7D7A-D6B4-F348-B4E4-CA33AB53AD58}"/>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4/2/2025</a:t>
            </a:fld>
            <a:endParaRPr lang="en-US"/>
          </a:p>
        </p:txBody>
      </p:sp>
      <p:sp>
        <p:nvSpPr>
          <p:cNvPr id="14" name="Footer Placeholder 4">
            <a:extLst>
              <a:ext uri="{FF2B5EF4-FFF2-40B4-BE49-F238E27FC236}">
                <a16:creationId xmlns:a16="http://schemas.microsoft.com/office/drawing/2014/main" id="{19648BD2-EBDF-9F5F-296A-DFCA3F0BF82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66946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10" name="Picture Placeholder 3"/>
          <p:cNvSpPr>
            <a:spLocks noGrp="1"/>
          </p:cNvSpPr>
          <p:nvPr>
            <p:ph type="pic" sz="quarter" idx="13" hasCustomPrompt="1"/>
          </p:nvPr>
        </p:nvSpPr>
        <p:spPr>
          <a:xfrm>
            <a:off x="741487" y="465301"/>
            <a:ext cx="3657600" cy="2743200"/>
          </a:xfrm>
          <a:ln w="57150">
            <a:solidFill>
              <a:schemeClr val="bg1">
                <a:lumMod val="95000"/>
              </a:schemeClr>
            </a:solidFill>
            <a:miter lim="800000"/>
          </a:ln>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400" b="0" i="0" kern="1200" baseline="0" dirty="0">
                <a:solidFill>
                  <a:schemeClr val="tx1"/>
                </a:solidFill>
                <a:latin typeface="Readex Pro" pitchFamily="2" charset="-78"/>
                <a:ea typeface="+mn-ea"/>
                <a:cs typeface="Readex Pro" pitchFamily="2" charset="-78"/>
              </a:defRPr>
            </a:lvl1pPr>
          </a:lstStyle>
          <a:p>
            <a:r>
              <a:rPr lang="en-US"/>
              <a:t>Chèn ảnh</a:t>
            </a:r>
            <a:endParaRPr lang="en-US" dirty="0"/>
          </a:p>
        </p:txBody>
      </p:sp>
      <p:sp>
        <p:nvSpPr>
          <p:cNvPr id="17" name="Picture Placeholder 4"/>
          <p:cNvSpPr>
            <a:spLocks noGrp="1"/>
          </p:cNvSpPr>
          <p:nvPr>
            <p:ph type="pic" sz="quarter" idx="12" hasCustomPrompt="1"/>
          </p:nvPr>
        </p:nvSpPr>
        <p:spPr>
          <a:xfrm>
            <a:off x="4678998" y="465301"/>
            <a:ext cx="3571623"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sp>
        <p:nvSpPr>
          <p:cNvPr id="18" name="Picture Placeholder 5"/>
          <p:cNvSpPr>
            <a:spLocks noGrp="1"/>
          </p:cNvSpPr>
          <p:nvPr>
            <p:ph type="pic" sz="quarter" idx="15" hasCustomPrompt="1"/>
          </p:nvPr>
        </p:nvSpPr>
        <p:spPr>
          <a:xfrm>
            <a:off x="8530533" y="474155"/>
            <a:ext cx="2743200"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sp>
        <p:nvSpPr>
          <p:cNvPr id="20" name="Picture Placeholder 7"/>
          <p:cNvSpPr>
            <a:spLocks noGrp="1"/>
          </p:cNvSpPr>
          <p:nvPr>
            <p:ph type="pic" sz="quarter" idx="14" hasCustomPrompt="1"/>
          </p:nvPr>
        </p:nvSpPr>
        <p:spPr>
          <a:xfrm>
            <a:off x="7484734" y="3450874"/>
            <a:ext cx="3788999"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sp>
        <p:nvSpPr>
          <p:cNvPr id="21" name="Picture Placeholder 8"/>
          <p:cNvSpPr>
            <a:spLocks noGrp="1"/>
          </p:cNvSpPr>
          <p:nvPr>
            <p:ph type="pic" sz="quarter" idx="16" hasCustomPrompt="1"/>
          </p:nvPr>
        </p:nvSpPr>
        <p:spPr>
          <a:xfrm>
            <a:off x="741485" y="3450874"/>
            <a:ext cx="6477000"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pic>
        <p:nvPicPr>
          <p:cNvPr id="19" name="Picture 18"/>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331D2F5E-B4B4-4F13-5B40-6B34D4077BF7}"/>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DE28C786-22D7-B802-E1CD-F76CACF14CCC}"/>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2747DAB2-9527-687A-8677-8F0D90CD7841}"/>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00F80466-9EFF-A73A-B6DE-D269BCE066A2}"/>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A43337E1-C74F-3AB9-3062-C33D866163BD}"/>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7812D348-DF45-A829-E72D-196DEC172D7E}"/>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DA8F8196-C024-0B7C-46F7-739B24E5DBF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FA860906-4DB7-35A0-12A0-880FE34D0611}"/>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FAD6CDF9-3E97-FB61-7CE7-3D09FA86D7A3}"/>
              </a:ext>
            </a:extLst>
          </p:cNvPr>
          <p:cNvPicPr>
            <a:picLocks noChangeAspect="1"/>
          </p:cNvPicPr>
          <p:nvPr userDrawn="1"/>
        </p:nvPicPr>
        <p:blipFill>
          <a:blip r:embed="rId3"/>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6218C02C-39DB-9A5F-95CB-0C3CAB083277}"/>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4/2/2025</a:t>
            </a:fld>
            <a:endParaRPr lang="en-US"/>
          </a:p>
        </p:txBody>
      </p:sp>
      <p:sp>
        <p:nvSpPr>
          <p:cNvPr id="13" name="Footer Placeholder 4">
            <a:extLst>
              <a:ext uri="{FF2B5EF4-FFF2-40B4-BE49-F238E27FC236}">
                <a16:creationId xmlns:a16="http://schemas.microsoft.com/office/drawing/2014/main" id="{14506B3F-1DF2-A2B1-B917-52BD9BA9F29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55697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1000" fill="hold"/>
                                        <p:tgtEl>
                                          <p:spTgt spid="17"/>
                                        </p:tgtEl>
                                        <p:attrNameLst>
                                          <p:attrName>ppt_w</p:attrName>
                                        </p:attrNameLst>
                                      </p:cBhvr>
                                      <p:tavLst>
                                        <p:tav tm="0">
                                          <p:val>
                                            <p:fltVal val="0"/>
                                          </p:val>
                                        </p:tav>
                                        <p:tav tm="100000">
                                          <p:val>
                                            <p:strVal val="#ppt_w"/>
                                          </p:val>
                                        </p:tav>
                                      </p:tavLst>
                                    </p:anim>
                                    <p:anim calcmode="lin" valueType="num">
                                      <p:cBhvr>
                                        <p:cTn id="13" dur="1000" fill="hold"/>
                                        <p:tgtEl>
                                          <p:spTgt spid="17"/>
                                        </p:tgtEl>
                                        <p:attrNameLst>
                                          <p:attrName>ppt_h</p:attrName>
                                        </p:attrNameLst>
                                      </p:cBhvr>
                                      <p:tavLst>
                                        <p:tav tm="0">
                                          <p:val>
                                            <p:fltVal val="0"/>
                                          </p:val>
                                        </p:tav>
                                        <p:tav tm="100000">
                                          <p:val>
                                            <p:strVal val="#ppt_h"/>
                                          </p:val>
                                        </p:tav>
                                      </p:tavLst>
                                    </p:anim>
                                    <p:animEffect transition="in" filter="fade">
                                      <p:cBhvr>
                                        <p:cTn id="14" dur="1000"/>
                                        <p:tgtEl>
                                          <p:spTgt spid="17"/>
                                        </p:tgtEl>
                                      </p:cBhvr>
                                    </p:animEffect>
                                  </p:childTnLst>
                                </p:cTn>
                              </p:par>
                              <p:par>
                                <p:cTn id="15" presetID="53" presetClass="entr" presetSubtype="16"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1000" fill="hold"/>
                                        <p:tgtEl>
                                          <p:spTgt spid="18"/>
                                        </p:tgtEl>
                                        <p:attrNameLst>
                                          <p:attrName>ppt_w</p:attrName>
                                        </p:attrNameLst>
                                      </p:cBhvr>
                                      <p:tavLst>
                                        <p:tav tm="0">
                                          <p:val>
                                            <p:fltVal val="0"/>
                                          </p:val>
                                        </p:tav>
                                        <p:tav tm="100000">
                                          <p:val>
                                            <p:strVal val="#ppt_w"/>
                                          </p:val>
                                        </p:tav>
                                      </p:tavLst>
                                    </p:anim>
                                    <p:anim calcmode="lin" valueType="num">
                                      <p:cBhvr>
                                        <p:cTn id="18" dur="1000" fill="hold"/>
                                        <p:tgtEl>
                                          <p:spTgt spid="18"/>
                                        </p:tgtEl>
                                        <p:attrNameLst>
                                          <p:attrName>ppt_h</p:attrName>
                                        </p:attrNameLst>
                                      </p:cBhvr>
                                      <p:tavLst>
                                        <p:tav tm="0">
                                          <p:val>
                                            <p:fltVal val="0"/>
                                          </p:val>
                                        </p:tav>
                                        <p:tav tm="100000">
                                          <p:val>
                                            <p:strVal val="#ppt_h"/>
                                          </p:val>
                                        </p:tav>
                                      </p:tavLst>
                                    </p:anim>
                                    <p:animEffect transition="in" filter="fade">
                                      <p:cBhvr>
                                        <p:cTn id="19" dur="1000"/>
                                        <p:tgtEl>
                                          <p:spTgt spid="18"/>
                                        </p:tgtEl>
                                      </p:cBhvr>
                                    </p:animEffect>
                                  </p:childTnLst>
                                </p:cTn>
                              </p:par>
                              <p:par>
                                <p:cTn id="20" presetID="53" presetClass="entr" presetSubtype="16"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1000" fill="hold"/>
                                        <p:tgtEl>
                                          <p:spTgt spid="20"/>
                                        </p:tgtEl>
                                        <p:attrNameLst>
                                          <p:attrName>ppt_w</p:attrName>
                                        </p:attrNameLst>
                                      </p:cBhvr>
                                      <p:tavLst>
                                        <p:tav tm="0">
                                          <p:val>
                                            <p:fltVal val="0"/>
                                          </p:val>
                                        </p:tav>
                                        <p:tav tm="100000">
                                          <p:val>
                                            <p:strVal val="#ppt_w"/>
                                          </p:val>
                                        </p:tav>
                                      </p:tavLst>
                                    </p:anim>
                                    <p:anim calcmode="lin" valueType="num">
                                      <p:cBhvr>
                                        <p:cTn id="23" dur="1000" fill="hold"/>
                                        <p:tgtEl>
                                          <p:spTgt spid="20"/>
                                        </p:tgtEl>
                                        <p:attrNameLst>
                                          <p:attrName>ppt_h</p:attrName>
                                        </p:attrNameLst>
                                      </p:cBhvr>
                                      <p:tavLst>
                                        <p:tav tm="0">
                                          <p:val>
                                            <p:fltVal val="0"/>
                                          </p:val>
                                        </p:tav>
                                        <p:tav tm="100000">
                                          <p:val>
                                            <p:strVal val="#ppt_h"/>
                                          </p:val>
                                        </p:tav>
                                      </p:tavLst>
                                    </p:anim>
                                    <p:animEffect transition="in" filter="fade">
                                      <p:cBhvr>
                                        <p:cTn id="24" dur="1000"/>
                                        <p:tgtEl>
                                          <p:spTgt spid="20"/>
                                        </p:tgtEl>
                                      </p:cBhvr>
                                    </p:animEffect>
                                  </p:childTnLst>
                                </p:cTn>
                              </p:par>
                              <p:par>
                                <p:cTn id="25" presetID="53" presetClass="entr" presetSubtype="16"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1000" fill="hold"/>
                                        <p:tgtEl>
                                          <p:spTgt spid="21"/>
                                        </p:tgtEl>
                                        <p:attrNameLst>
                                          <p:attrName>ppt_w</p:attrName>
                                        </p:attrNameLst>
                                      </p:cBhvr>
                                      <p:tavLst>
                                        <p:tav tm="0">
                                          <p:val>
                                            <p:fltVal val="0"/>
                                          </p:val>
                                        </p:tav>
                                        <p:tav tm="100000">
                                          <p:val>
                                            <p:strVal val="#ppt_w"/>
                                          </p:val>
                                        </p:tav>
                                      </p:tavLst>
                                    </p:anim>
                                    <p:anim calcmode="lin" valueType="num">
                                      <p:cBhvr>
                                        <p:cTn id="28" dur="1000" fill="hold"/>
                                        <p:tgtEl>
                                          <p:spTgt spid="21"/>
                                        </p:tgtEl>
                                        <p:attrNameLst>
                                          <p:attrName>ppt_h</p:attrName>
                                        </p:attrNameLst>
                                      </p:cBhvr>
                                      <p:tavLst>
                                        <p:tav tm="0">
                                          <p:val>
                                            <p:fltVal val="0"/>
                                          </p:val>
                                        </p:tav>
                                        <p:tav tm="100000">
                                          <p:val>
                                            <p:strVal val="#ppt_h"/>
                                          </p:val>
                                        </p:tav>
                                      </p:tavLst>
                                    </p:anim>
                                    <p:animEffect transition="in" filter="fade">
                                      <p:cBhvr>
                                        <p:cTn id="2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cxnSp>
        <p:nvCxnSpPr>
          <p:cNvPr id="17" name="Straight Connector 16"/>
          <p:cNvCxnSpPr/>
          <p:nvPr userDrawn="1"/>
        </p:nvCxnSpPr>
        <p:spPr>
          <a:xfrm>
            <a:off x="6096000" y="1162050"/>
            <a:ext cx="0" cy="4753154"/>
          </a:xfrm>
          <a:prstGeom prst="line">
            <a:avLst/>
          </a:prstGeom>
          <a:ln w="57150" cap="rnd">
            <a:solidFill>
              <a:srgbClr val="00AFEF">
                <a:alpha val="25000"/>
              </a:srgbClr>
            </a:solidFill>
            <a:prstDash val="sysDot"/>
          </a:ln>
        </p:spPr>
        <p:style>
          <a:lnRef idx="1">
            <a:schemeClr val="accent1"/>
          </a:lnRef>
          <a:fillRef idx="0">
            <a:schemeClr val="accent1"/>
          </a:fillRef>
          <a:effectRef idx="0">
            <a:schemeClr val="accent1"/>
          </a:effectRef>
          <a:fontRef idx="minor">
            <a:schemeClr val="tx1"/>
          </a:fontRef>
        </p:style>
      </p:cxnSp>
      <p:sp>
        <p:nvSpPr>
          <p:cNvPr id="18" name="Picture Placeholder 4"/>
          <p:cNvSpPr>
            <a:spLocks noGrp="1"/>
          </p:cNvSpPr>
          <p:nvPr>
            <p:ph type="pic" sz="quarter" idx="13" hasCustomPrompt="1"/>
          </p:nvPr>
        </p:nvSpPr>
        <p:spPr>
          <a:xfrm>
            <a:off x="897765" y="1162050"/>
            <a:ext cx="4697377" cy="1949450"/>
          </a:xfrm>
        </p:spPr>
        <p:txBody>
          <a:bodyPr anchor="ctr" anchorCtr="0">
            <a:normAutofit/>
          </a:bodyPr>
          <a:lstStyle>
            <a:lvl1pPr marL="0" indent="0" algn="ctr">
              <a:buNone/>
              <a:defRPr lang="en-US" sz="2000" kern="1200" baseline="0" dirty="0">
                <a:solidFill>
                  <a:schemeClr val="tx1"/>
                </a:solidFill>
                <a:latin typeface="Readex Pro" pitchFamily="2" charset="-78"/>
                <a:ea typeface="+mn-ea"/>
                <a:cs typeface="Readex Pro" pitchFamily="2" charset="-78"/>
              </a:defRPr>
            </a:lvl1pPr>
          </a:lstStyle>
          <a:p>
            <a:r>
              <a:rPr lang="en-US"/>
              <a:t>Chèn ảnh</a:t>
            </a:r>
          </a:p>
        </p:txBody>
      </p:sp>
      <p:sp>
        <p:nvSpPr>
          <p:cNvPr id="19" name="Picture Placeholder 4"/>
          <p:cNvSpPr>
            <a:spLocks noGrp="1"/>
          </p:cNvSpPr>
          <p:nvPr>
            <p:ph type="pic" sz="quarter" idx="14" hasCustomPrompt="1"/>
          </p:nvPr>
        </p:nvSpPr>
        <p:spPr>
          <a:xfrm>
            <a:off x="6597297" y="1162050"/>
            <a:ext cx="4697377" cy="1949450"/>
          </a:xfrm>
        </p:spPr>
        <p:txBody>
          <a:bodyPr anchor="ctr" anchorCtr="0">
            <a:normAutofit/>
          </a:bodyPr>
          <a:lstStyle>
            <a:lvl1pPr marL="0" indent="0" algn="ctr">
              <a:buNone/>
              <a:defRPr lang="en-US" sz="2000" kern="1200" baseline="0">
                <a:solidFill>
                  <a:schemeClr val="tx1"/>
                </a:solidFill>
                <a:latin typeface="Readex Pro" pitchFamily="2" charset="-78"/>
                <a:ea typeface="+mn-ea"/>
                <a:cs typeface="Readex Pro" pitchFamily="2" charset="-78"/>
              </a:defRPr>
            </a:lvl1pPr>
          </a:lstStyle>
          <a:p>
            <a:r>
              <a:rPr lang="en-US"/>
              <a:t>Chèn ảnh</a:t>
            </a:r>
          </a:p>
        </p:txBody>
      </p:sp>
      <p:sp>
        <p:nvSpPr>
          <p:cNvPr id="22" name="Text Placeholder 20"/>
          <p:cNvSpPr>
            <a:spLocks noGrp="1"/>
          </p:cNvSpPr>
          <p:nvPr>
            <p:ph type="body" sz="quarter" idx="16" hasCustomPrompt="1"/>
          </p:nvPr>
        </p:nvSpPr>
        <p:spPr>
          <a:xfrm>
            <a:off x="898361" y="3302000"/>
            <a:ext cx="469574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3" name="Text Placeholder 20"/>
          <p:cNvSpPr>
            <a:spLocks noGrp="1"/>
          </p:cNvSpPr>
          <p:nvPr>
            <p:ph type="body" sz="quarter" idx="17" hasCustomPrompt="1"/>
          </p:nvPr>
        </p:nvSpPr>
        <p:spPr>
          <a:xfrm>
            <a:off x="6597892" y="3302000"/>
            <a:ext cx="469574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5" name="Rectangle 24"/>
          <p:cNvSpPr/>
          <p:nvPr userDrawn="1"/>
        </p:nvSpPr>
        <p:spPr>
          <a:xfrm flipH="1" flipV="1">
            <a:off x="898257" y="3126125"/>
            <a:ext cx="4692825"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6" name="Rectangle 25"/>
          <p:cNvSpPr/>
          <p:nvPr userDrawn="1"/>
        </p:nvSpPr>
        <p:spPr>
          <a:xfrm flipH="1" flipV="1">
            <a:off x="6597788" y="3126125"/>
            <a:ext cx="4692825"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0" name="Picture 19"/>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027B2114-05AD-5B46-042A-74C2E1E114DF}"/>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5412D61D-E589-A35B-EEF9-9C42ABC10525}"/>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68A589A6-0D91-BA6C-6308-33240D74B749}"/>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9A0B255F-3EA0-6316-1814-EA69B3A1C949}"/>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999C3888-223C-A47F-802D-E01AE0261584}"/>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7AAFDAA6-E7FA-2A32-DFA6-F90442ED860C}"/>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94DC1B11-CA57-3325-DD06-C67EE58D7FC7}"/>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F8C3C485-7E6C-D1B8-B245-95DB0F954A97}"/>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A4B1F8E9-DA5B-DA41-D6FB-62DFDED23A37}"/>
              </a:ext>
            </a:extLst>
          </p:cNvPr>
          <p:cNvPicPr>
            <a:picLocks noChangeAspect="1"/>
          </p:cNvPicPr>
          <p:nvPr userDrawn="1"/>
        </p:nvPicPr>
        <p:blipFill>
          <a:blip r:embed="rId3"/>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81B773FC-C6DB-8895-F8FB-AC357B5F1FE6}"/>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4/2/2025</a:t>
            </a:fld>
            <a:endParaRPr lang="en-US"/>
          </a:p>
        </p:txBody>
      </p:sp>
      <p:sp>
        <p:nvSpPr>
          <p:cNvPr id="12" name="Footer Placeholder 4">
            <a:extLst>
              <a:ext uri="{FF2B5EF4-FFF2-40B4-BE49-F238E27FC236}">
                <a16:creationId xmlns:a16="http://schemas.microsoft.com/office/drawing/2014/main" id="{8ED3E9AD-AE54-8D77-117E-98F95DCE650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50234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329375" y="1162050"/>
            <a:ext cx="3368256" cy="1949450"/>
          </a:xfrm>
        </p:spPr>
        <p:txBody>
          <a:bodyPr anchor="ctr" anchorCtr="0">
            <a:normAutofit/>
          </a:bodyPr>
          <a:lstStyle>
            <a:lvl1pPr marL="0" indent="0" algn="ctr">
              <a:buNone/>
              <a:defRPr sz="2000" baseline="0">
                <a:latin typeface="Readex Pro" pitchFamily="2" charset="-78"/>
                <a:cs typeface="Readex Pro" pitchFamily="2" charset="-78"/>
              </a:defRPr>
            </a:lvl1pPr>
          </a:lstStyle>
          <a:p>
            <a:r>
              <a:rPr lang="en-US"/>
              <a:t>Chèn ảnh</a:t>
            </a:r>
          </a:p>
        </p:txBody>
      </p:sp>
      <p:cxnSp>
        <p:nvCxnSpPr>
          <p:cNvPr id="7" name="Straight Connector 6"/>
          <p:cNvCxnSpPr/>
          <p:nvPr userDrawn="1"/>
        </p:nvCxnSpPr>
        <p:spPr>
          <a:xfrm>
            <a:off x="4038600" y="1162050"/>
            <a:ext cx="0" cy="4753154"/>
          </a:xfrm>
          <a:prstGeom prst="line">
            <a:avLst/>
          </a:prstGeom>
          <a:ln w="57150" cap="rnd">
            <a:solidFill>
              <a:srgbClr val="00AFEF">
                <a:alpha val="25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8086459" y="1162050"/>
            <a:ext cx="0" cy="4753154"/>
          </a:xfrm>
          <a:prstGeom prst="line">
            <a:avLst/>
          </a:prstGeom>
          <a:ln w="57150" cap="rnd">
            <a:solidFill>
              <a:srgbClr val="00AFEF">
                <a:alpha val="25000"/>
              </a:srgbClr>
            </a:solidFill>
            <a:prstDash val="sysDot"/>
          </a:ln>
        </p:spPr>
        <p:style>
          <a:lnRef idx="1">
            <a:schemeClr val="accent1"/>
          </a:lnRef>
          <a:fillRef idx="0">
            <a:schemeClr val="accent1"/>
          </a:fillRef>
          <a:effectRef idx="0">
            <a:schemeClr val="accent1"/>
          </a:effectRef>
          <a:fontRef idx="minor">
            <a:schemeClr val="tx1"/>
          </a:fontRef>
        </p:style>
      </p:cxnSp>
      <p:sp>
        <p:nvSpPr>
          <p:cNvPr id="18" name="Picture Placeholder 4"/>
          <p:cNvSpPr>
            <a:spLocks noGrp="1"/>
          </p:cNvSpPr>
          <p:nvPr>
            <p:ph type="pic" sz="quarter" idx="13" hasCustomPrompt="1"/>
          </p:nvPr>
        </p:nvSpPr>
        <p:spPr>
          <a:xfrm>
            <a:off x="4378402" y="1162050"/>
            <a:ext cx="3368256" cy="1949450"/>
          </a:xfrm>
        </p:spPr>
        <p:txBody>
          <a:bodyPr anchor="ctr" anchorCtr="0">
            <a:normAutofit/>
          </a:bodyPr>
          <a:lstStyle>
            <a:lvl1pPr marL="0" indent="0" algn="ctr">
              <a:buNone/>
              <a:defRPr lang="en-US" sz="2000" kern="1200" baseline="0" dirty="0">
                <a:solidFill>
                  <a:schemeClr val="tx1"/>
                </a:solidFill>
                <a:latin typeface="Readex Pro" pitchFamily="2" charset="-78"/>
                <a:ea typeface="+mn-ea"/>
                <a:cs typeface="Readex Pro" pitchFamily="2" charset="-78"/>
              </a:defRPr>
            </a:lvl1pPr>
          </a:lstStyle>
          <a:p>
            <a:r>
              <a:rPr lang="en-US"/>
              <a:t>Chèn ảnh</a:t>
            </a:r>
          </a:p>
        </p:txBody>
      </p:sp>
      <p:sp>
        <p:nvSpPr>
          <p:cNvPr id="19" name="Picture Placeholder 4"/>
          <p:cNvSpPr>
            <a:spLocks noGrp="1"/>
          </p:cNvSpPr>
          <p:nvPr>
            <p:ph type="pic" sz="quarter" idx="14" hasCustomPrompt="1"/>
          </p:nvPr>
        </p:nvSpPr>
        <p:spPr>
          <a:xfrm>
            <a:off x="8426261" y="1162050"/>
            <a:ext cx="3368256" cy="1949450"/>
          </a:xfrm>
        </p:spPr>
        <p:txBody>
          <a:bodyPr anchor="ctr" anchorCtr="0">
            <a:normAutofit/>
          </a:bodyPr>
          <a:lstStyle>
            <a:lvl1pPr marL="0" indent="0" algn="ctr">
              <a:buNone/>
              <a:defRPr lang="en-US" sz="2000" kern="1200" baseline="0">
                <a:solidFill>
                  <a:schemeClr val="tx1"/>
                </a:solidFill>
                <a:latin typeface="Readex Pro" pitchFamily="2" charset="-78"/>
                <a:ea typeface="+mn-ea"/>
                <a:cs typeface="Readex Pro" pitchFamily="2" charset="-78"/>
              </a:defRPr>
            </a:lvl1pPr>
          </a:lstStyle>
          <a:p>
            <a:r>
              <a:rPr lang="en-US"/>
              <a:t>Chèn ảnh</a:t>
            </a:r>
          </a:p>
        </p:txBody>
      </p:sp>
      <p:sp>
        <p:nvSpPr>
          <p:cNvPr id="21" name="Text Placeholder 20"/>
          <p:cNvSpPr>
            <a:spLocks noGrp="1"/>
          </p:cNvSpPr>
          <p:nvPr>
            <p:ph type="body" sz="quarter" idx="15" hasCustomPrompt="1"/>
          </p:nvPr>
        </p:nvSpPr>
        <p:spPr>
          <a:xfrm>
            <a:off x="329912" y="3302000"/>
            <a:ext cx="3367088" cy="2613025"/>
          </a:xfrm>
        </p:spPr>
        <p:txBody>
          <a:bodyPr>
            <a:normAutofit/>
          </a:bodyPr>
          <a:lstStyle>
            <a:lvl1pPr marL="0" indent="0">
              <a:lnSpc>
                <a:spcPct val="100000"/>
              </a:lnSpc>
              <a:buNone/>
              <a:defRPr sz="1800">
                <a:latin typeface="Readex Pro" pitchFamily="2" charset="-78"/>
                <a:cs typeface="Readex Pro" pitchFamily="2" charset="-78"/>
              </a:defRPr>
            </a:lvl1pPr>
            <a:lvl2pPr marL="457200" indent="0">
              <a:lnSpc>
                <a:spcPct val="100000"/>
              </a:lnSpc>
              <a:buNone/>
              <a:defRPr sz="1600">
                <a:latin typeface="Readex Pro" pitchFamily="2" charset="-78"/>
                <a:cs typeface="Readex Pro" pitchFamily="2" charset="-78"/>
              </a:defRPr>
            </a:lvl2pPr>
            <a:lvl3pPr marL="914400" indent="0">
              <a:lnSpc>
                <a:spcPct val="100000"/>
              </a:lnSpc>
              <a:buNone/>
              <a:defRPr sz="1400">
                <a:latin typeface="Readex Pro" pitchFamily="2" charset="-78"/>
                <a:cs typeface="Readex Pro" pitchFamily="2" charset="-78"/>
              </a:defRPr>
            </a:lvl3pPr>
            <a:lvl4pPr marL="1371600" indent="0">
              <a:lnSpc>
                <a:spcPct val="100000"/>
              </a:lnSpc>
              <a:buNone/>
              <a:defRPr sz="1200">
                <a:latin typeface="Readex Pro" pitchFamily="2" charset="-78"/>
                <a:cs typeface="Readex Pro" pitchFamily="2" charset="-78"/>
              </a:defRPr>
            </a:lvl4pPr>
            <a:lvl5pPr marL="1828800" indent="0">
              <a:lnSpc>
                <a:spcPct val="100000"/>
              </a:lnSpc>
              <a:buNone/>
              <a:defRPr sz="1200">
                <a:latin typeface="Readex Pro" pitchFamily="2" charset="-78"/>
                <a:cs typeface="Readex Pro" pitchFamily="2" charset="-78"/>
              </a:defRPr>
            </a:lvl5pPr>
          </a:lstStyle>
          <a:p>
            <a:pPr lvl="0"/>
            <a:r>
              <a:rPr lang="en-US"/>
              <a:t>Nội dung</a:t>
            </a:r>
            <a:endParaRPr lang="en-US" dirty="0"/>
          </a:p>
        </p:txBody>
      </p:sp>
      <p:sp>
        <p:nvSpPr>
          <p:cNvPr id="22" name="Text Placeholder 20"/>
          <p:cNvSpPr>
            <a:spLocks noGrp="1"/>
          </p:cNvSpPr>
          <p:nvPr>
            <p:ph type="body" sz="quarter" idx="16" hasCustomPrompt="1"/>
          </p:nvPr>
        </p:nvSpPr>
        <p:spPr>
          <a:xfrm>
            <a:off x="4378402" y="3302000"/>
            <a:ext cx="336708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3" name="Text Placeholder 20"/>
          <p:cNvSpPr>
            <a:spLocks noGrp="1"/>
          </p:cNvSpPr>
          <p:nvPr>
            <p:ph type="body" sz="quarter" idx="17" hasCustomPrompt="1"/>
          </p:nvPr>
        </p:nvSpPr>
        <p:spPr>
          <a:xfrm>
            <a:off x="8426260" y="3302000"/>
            <a:ext cx="336708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4" name="Rectangle 23"/>
          <p:cNvSpPr/>
          <p:nvPr userDrawn="1"/>
        </p:nvSpPr>
        <p:spPr>
          <a:xfrm flipH="1" flipV="1">
            <a:off x="329374" y="3126125"/>
            <a:ext cx="3364992"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5" name="Rectangle 24"/>
          <p:cNvSpPr/>
          <p:nvPr userDrawn="1"/>
        </p:nvSpPr>
        <p:spPr>
          <a:xfrm flipH="1" flipV="1">
            <a:off x="4377232" y="3126125"/>
            <a:ext cx="3364992"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6" name="Rectangle 25"/>
          <p:cNvSpPr/>
          <p:nvPr userDrawn="1"/>
        </p:nvSpPr>
        <p:spPr>
          <a:xfrm flipH="1" flipV="1">
            <a:off x="8425090" y="3126125"/>
            <a:ext cx="3364992"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7" name="Picture 26"/>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0A85175A-A5CA-FDCD-9D1E-D1E3A5C08616}"/>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6572AE3C-B845-C37F-3FA3-517EBBCCD801}"/>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373C2B34-BC37-24CD-CCCC-86C84255F60D}"/>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4F3A51EC-EB1C-A2F5-191D-39EC3871D7F2}"/>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3D16B55C-8A59-6B1B-682C-62AA2B73A476}"/>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4FC2AAA9-0C7E-3269-988C-8B585C6196AD}"/>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a:extLst>
                <a:ext uri="{FF2B5EF4-FFF2-40B4-BE49-F238E27FC236}">
                  <a16:creationId xmlns:a16="http://schemas.microsoft.com/office/drawing/2014/main" id="{692758D9-75FB-A297-C9B0-0046880A091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1A0FD0A9-AA5C-7D0D-4E1D-5CCB189D948D}"/>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7C2D20B6-C339-D112-86D5-A51948B07F5D}"/>
              </a:ext>
            </a:extLst>
          </p:cNvPr>
          <p:cNvPicPr>
            <a:picLocks noChangeAspect="1"/>
          </p:cNvPicPr>
          <p:nvPr userDrawn="1"/>
        </p:nvPicPr>
        <p:blipFill>
          <a:blip r:embed="rId3"/>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6D1D37C2-EC33-4641-5CD8-DBFCCC5A5A36}"/>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4/2/2025</a:t>
            </a:fld>
            <a:endParaRPr lang="en-US"/>
          </a:p>
        </p:txBody>
      </p:sp>
      <p:sp>
        <p:nvSpPr>
          <p:cNvPr id="14" name="Footer Placeholder 4">
            <a:extLst>
              <a:ext uri="{FF2B5EF4-FFF2-40B4-BE49-F238E27FC236}">
                <a16:creationId xmlns:a16="http://schemas.microsoft.com/office/drawing/2014/main" id="{6F9D2D5D-F42C-AD89-38B2-8E5862B86D7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799990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white">
    <p:bg>
      <p:bgPr>
        <a:solidFill>
          <a:schemeClr val="bg1"/>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493144" y="2008231"/>
            <a:ext cx="11205713" cy="1855310"/>
          </a:xfrm>
        </p:spPr>
        <p:txBody>
          <a:bodyPr anchor="b" anchorCtr="0">
            <a:normAutofit/>
          </a:bodyPr>
          <a:lstStyle>
            <a:lvl1pPr algn="ctr">
              <a:lnSpc>
                <a:spcPct val="100000"/>
              </a:lnSpc>
              <a:defRPr sz="4400" b="1" baseline="0">
                <a:solidFill>
                  <a:srgbClr val="0070C0"/>
                </a:solidFill>
                <a:latin typeface="K2D" panose="00000500000000000000" pitchFamily="2" charset="-34"/>
                <a:cs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493144" y="3863542"/>
            <a:ext cx="11205713" cy="1036706"/>
          </a:xfrm>
        </p:spPr>
        <p:txBody>
          <a:bodyPr anchor="t" anchorCtr="0">
            <a:normAutofit/>
          </a:bodyPr>
          <a:lstStyle>
            <a:lvl1pPr marL="0" indent="0" algn="ctr">
              <a:buNone/>
              <a:defRPr sz="3200" baseline="0">
                <a:solidFill>
                  <a:srgbClr val="0070C0"/>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21" name="Picture 20">
            <a:extLst>
              <a:ext uri="{FF2B5EF4-FFF2-40B4-BE49-F238E27FC236}">
                <a16:creationId xmlns:a16="http://schemas.microsoft.com/office/drawing/2014/main" id="{D4C28A5F-55DF-474B-BB6F-9232AF06D3C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565071" y="682679"/>
            <a:ext cx="1061859" cy="1062177"/>
          </a:xfrm>
          <a:prstGeom prst="rect">
            <a:avLst/>
          </a:prstGeom>
        </p:spPr>
      </p:pic>
      <p:sp>
        <p:nvSpPr>
          <p:cNvPr id="22" name="Text Placeholder 9"/>
          <p:cNvSpPr>
            <a:spLocks noGrp="1"/>
          </p:cNvSpPr>
          <p:nvPr>
            <p:ph type="body" sz="quarter" idx="12" hasCustomPrompt="1"/>
          </p:nvPr>
        </p:nvSpPr>
        <p:spPr>
          <a:xfrm>
            <a:off x="493144" y="4924425"/>
            <a:ext cx="11205713" cy="492125"/>
          </a:xfrm>
        </p:spPr>
        <p:txBody>
          <a:bodyPr>
            <a:noAutofit/>
          </a:bodyPr>
          <a:lstStyle>
            <a:lvl1pPr marL="0" indent="0" algn="ctr">
              <a:buNone/>
              <a:defRPr sz="2000" b="0" baseline="0">
                <a:solidFill>
                  <a:srgbClr val="00AFEF"/>
                </a:solidFill>
                <a:latin typeface="Readex Pro" pitchFamily="2" charset="-78"/>
                <a:cs typeface="Readex Pro" pitchFamily="2" charset="-78"/>
              </a:defRPr>
            </a:lvl1pPr>
            <a:lvl2pPr marL="457200" indent="0">
              <a:buNone/>
              <a:defRPr sz="1400">
                <a:solidFill>
                  <a:schemeClr val="bg1"/>
                </a:solidFill>
                <a:latin typeface="Barlow" panose="00000500000000000000" pitchFamily="2" charset="0"/>
              </a:defRPr>
            </a:lvl2pPr>
            <a:lvl3pPr marL="914400" indent="0">
              <a:buNone/>
              <a:defRPr sz="1200">
                <a:solidFill>
                  <a:schemeClr val="bg1"/>
                </a:solidFill>
                <a:latin typeface="Barlow" panose="00000500000000000000" pitchFamily="2" charset="0"/>
              </a:defRPr>
            </a:lvl3pPr>
            <a:lvl4pPr marL="1371600" indent="0">
              <a:buNone/>
              <a:defRPr sz="1100">
                <a:solidFill>
                  <a:schemeClr val="bg1"/>
                </a:solidFill>
                <a:latin typeface="Barlow" panose="00000500000000000000" pitchFamily="2" charset="0"/>
              </a:defRPr>
            </a:lvl4pPr>
            <a:lvl5pPr marL="1828800" indent="0">
              <a:buNone/>
              <a:defRPr sz="1100">
                <a:solidFill>
                  <a:schemeClr val="bg1"/>
                </a:solidFill>
                <a:latin typeface="Barlow" panose="00000500000000000000" pitchFamily="2" charset="0"/>
              </a:defRPr>
            </a:lvl5pPr>
          </a:lstStyle>
          <a:p>
            <a:pPr lvl="0"/>
            <a:r>
              <a:rPr lang="en-US"/>
              <a:t>Tên tác giả hoặc ngày tháng</a:t>
            </a:r>
            <a:endParaRPr lang="en-US" dirty="0"/>
          </a:p>
        </p:txBody>
      </p:sp>
      <p:sp>
        <p:nvSpPr>
          <p:cNvPr id="25" name="Rectangle 24"/>
          <p:cNvSpPr/>
          <p:nvPr userDrawn="1"/>
        </p:nvSpPr>
        <p:spPr>
          <a:xfrm>
            <a:off x="4998720" y="4782423"/>
            <a:ext cx="2194560" cy="27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18" name="Picture 17"/>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1F92E844-1828-0F51-3BFD-DF527D65BF8F}"/>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DCC0BC67-81A5-AC24-0BB4-9D1D3E835D94}"/>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6" name="Group 5">
            <a:extLst>
              <a:ext uri="{FF2B5EF4-FFF2-40B4-BE49-F238E27FC236}">
                <a16:creationId xmlns:a16="http://schemas.microsoft.com/office/drawing/2014/main" id="{02AE1EA0-6222-87BA-38C9-866FE8F2830D}"/>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EC606771-B50F-5EF5-AF4C-183C88EEC70F}"/>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57A8AD8D-BBBE-FFAE-563D-62AF760A44A6}"/>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FF63336F-2FD5-E8B2-B179-80665CF8D4BA}"/>
              </a:ext>
            </a:extLst>
          </p:cNvPr>
          <p:cNvSpPr txBox="1"/>
          <p:nvPr userDrawn="1"/>
        </p:nvSpPr>
        <p:spPr>
          <a:xfrm>
            <a:off x="10529591"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48A62A7F-4A0D-8203-BB6A-E6AFE62BD364}"/>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8649E161-4DC5-D15C-6DAE-AE38C664B5FB}"/>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4/2/2025</a:t>
            </a:fld>
            <a:endParaRPr lang="en-US"/>
          </a:p>
        </p:txBody>
      </p:sp>
      <p:sp>
        <p:nvSpPr>
          <p:cNvPr id="14" name="Footer Placeholder 4">
            <a:extLst>
              <a:ext uri="{FF2B5EF4-FFF2-40B4-BE49-F238E27FC236}">
                <a16:creationId xmlns:a16="http://schemas.microsoft.com/office/drawing/2014/main" id="{CDD46289-EAED-BF63-CD78-95A65C49BE50}"/>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15379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1000"/>
                                        <p:tgtEl>
                                          <p:spTgt spid="20">
                                            <p:txEl>
                                              <p:pRg st="0" end="0"/>
                                            </p:txEl>
                                          </p:spTgt>
                                        </p:tgtEl>
                                      </p:cBhvr>
                                    </p:animEffect>
                                    <p:anim calcmode="lin" valueType="num">
                                      <p:cBhvr>
                                        <p:cTn id="13"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edge">
                                      <p:cBhvr>
                                        <p:cTn id="18" dur="125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Effect transition="in" filter="wipe(left)">
                                      <p:cBhvr>
                                        <p:cTn id="21"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42"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anim calcmode="lin" valueType="num">
                      <p:cBhvr>
                        <p:cTn dur="1000" fill="hold"/>
                        <p:tgtEl>
                          <p:spTgt spid="20"/>
                        </p:tgtEl>
                        <p:attrNameLst>
                          <p:attrName>ppt_x</p:attrName>
                        </p:attrNameLst>
                      </p:cBhvr>
                      <p:tavLst>
                        <p:tav tm="0">
                          <p:val>
                            <p:strVal val="#ppt_x"/>
                          </p:val>
                        </p:tav>
                        <p:tav tm="100000">
                          <p:val>
                            <p:strVal val="#ppt_x"/>
                          </p:val>
                        </p:tav>
                      </p:tavLst>
                    </p:anim>
                    <p:anim calcmode="lin" valueType="num">
                      <p:cBhvr>
                        <p:cTn dur="1000" fill="hold"/>
                        <p:tgtEl>
                          <p:spTgt spid="20"/>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22" presetClass="entr" presetSubtype="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1000"/>
                        <p:tgtEl>
                          <p:spTgt spid="22"/>
                        </p:tgtEl>
                      </p:cBhvr>
                    </p:animEffect>
                  </p:childTnLst>
                </p:cTn>
              </p:par>
            </p:tnLst>
          </p:tmpl>
        </p:tmplLst>
      </p:bldP>
      <p:bldP spid="25"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13" name="Content Placeholder 9"/>
          <p:cNvSpPr>
            <a:spLocks noGrp="1"/>
          </p:cNvSpPr>
          <p:nvPr>
            <p:ph sz="quarter" idx="12" hasCustomPrompt="1"/>
          </p:nvPr>
        </p:nvSpPr>
        <p:spPr>
          <a:xfrm rot="5400000">
            <a:off x="4113213" y="-1449386"/>
            <a:ext cx="3965573" cy="10515600"/>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sp>
        <p:nvSpPr>
          <p:cNvPr id="17" name="Title 1"/>
          <p:cNvSpPr>
            <a:spLocks noGrp="1"/>
          </p:cNvSpPr>
          <p:nvPr>
            <p:ph type="title" hasCustomPrompt="1"/>
          </p:nvPr>
        </p:nvSpPr>
        <p:spPr>
          <a:xfrm>
            <a:off x="839788" y="365125"/>
            <a:ext cx="10515600" cy="938865"/>
          </a:xfrm>
        </p:spPr>
        <p:txBody>
          <a:bodyPr vert="horz" lIns="91440" tIns="45720" rIns="91440" bIns="45720" rtlCol="0" anchor="ctr">
            <a:normAutofit/>
          </a:bodyPr>
          <a:lstStyle>
            <a:lvl1pPr>
              <a:defRPr lang="en-US" sz="3200" b="1" baseline="0" dirty="0">
                <a:solidFill>
                  <a:srgbClr val="1F5CA9"/>
                </a:solidFill>
                <a:latin typeface="K2D" panose="00000500000000000000" pitchFamily="2" charset="-34"/>
                <a:ea typeface="+mn-ea"/>
                <a:cs typeface="+mn-cs"/>
              </a:defRPr>
            </a:lvl1pPr>
          </a:lstStyle>
          <a:p>
            <a:pPr lvl="0"/>
            <a:r>
              <a:rPr lang="en-US"/>
              <a:t>Tiêu đề</a:t>
            </a:r>
            <a:endParaRPr lang="en-US" dirty="0"/>
          </a:p>
        </p:txBody>
      </p:sp>
      <p:pic>
        <p:nvPicPr>
          <p:cNvPr id="31" name="Picture 3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656" y="688507"/>
            <a:ext cx="292100" cy="292100"/>
          </a:xfrm>
          <a:prstGeom prst="rect">
            <a:avLst/>
          </a:prstGeom>
        </p:spPr>
      </p:pic>
      <p:pic>
        <p:nvPicPr>
          <p:cNvPr id="21" name="Picture 20"/>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3043EC71-5B9E-C0BC-1876-C8F7F39BC547}"/>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EE4374B3-12AF-4FD8-DEB7-27010168D059}"/>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A8BA7498-F3BC-86B3-1A69-799334B6D0C9}"/>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1DC85D92-154D-811A-7CED-746E05BC9938}"/>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31FF18A3-B64B-560A-0E4C-FAE23671DD1B}"/>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30087580-3DBD-8257-F1D1-7914462F84CA}"/>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23924CB2-D38F-D098-BA0D-F7AF3FD0DAE6}"/>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11944464-246D-1746-8383-CA6C986DD6CD}"/>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936B468E-C03F-EA5D-3562-3CF0D836AD6F}"/>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EDB08078-B43B-9900-A614-EDD1B700D365}"/>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4/2/2025</a:t>
            </a:fld>
            <a:endParaRPr lang="en-US"/>
          </a:p>
        </p:txBody>
      </p:sp>
      <p:sp>
        <p:nvSpPr>
          <p:cNvPr id="12" name="Footer Placeholder 4">
            <a:extLst>
              <a:ext uri="{FF2B5EF4-FFF2-40B4-BE49-F238E27FC236}">
                <a16:creationId xmlns:a16="http://schemas.microsoft.com/office/drawing/2014/main" id="{853B98CF-4D09-7334-F10E-AC294939893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80651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724900" y="365125"/>
            <a:ext cx="2628900" cy="5811838"/>
          </a:xfrm>
        </p:spPr>
        <p:txBody>
          <a:bodyPr vert="eaVert"/>
          <a:lstStyle>
            <a:lvl1pPr>
              <a:defRPr lang="en-US" sz="3200" b="1" kern="1200" smtClean="0">
                <a:solidFill>
                  <a:srgbClr val="1F5CA9"/>
                </a:solidFill>
                <a:latin typeface="K2D" panose="00000500000000000000" pitchFamily="2" charset="-34"/>
                <a:ea typeface="+mn-ea"/>
                <a:cs typeface="+mn-cs"/>
              </a:defRPr>
            </a:lvl1pPr>
          </a:lstStyle>
          <a:p>
            <a:r>
              <a:rPr lang="en-US"/>
              <a:t>Tiêu đề</a:t>
            </a:r>
            <a:endParaRPr lang="en-US" dirty="0"/>
          </a:p>
        </p:txBody>
      </p:sp>
      <p:sp>
        <p:nvSpPr>
          <p:cNvPr id="13" name="Content Placeholder 9"/>
          <p:cNvSpPr>
            <a:spLocks noGrp="1"/>
          </p:cNvSpPr>
          <p:nvPr>
            <p:ph sz="quarter" idx="12" hasCustomPrompt="1"/>
          </p:nvPr>
        </p:nvSpPr>
        <p:spPr>
          <a:xfrm rot="5400000">
            <a:off x="1875631" y="-672303"/>
            <a:ext cx="5811837" cy="7886700"/>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1981" y="51983"/>
            <a:ext cx="292100" cy="292100"/>
          </a:xfrm>
          <a:prstGeom prst="rect">
            <a:avLst/>
          </a:prstGeom>
        </p:spPr>
      </p:pic>
      <p:pic>
        <p:nvPicPr>
          <p:cNvPr id="19" name="Picture 18"/>
          <p:cNvPicPr>
            <a:picLocks noChangeAspect="1"/>
          </p:cNvPicPr>
          <p:nvPr userDrawn="1"/>
        </p:nvPicPr>
        <p:blipFill>
          <a:blip r:embed="rId3"/>
          <a:stretch>
            <a:fillRect/>
          </a:stretch>
        </p:blipFill>
        <p:spPr>
          <a:xfrm>
            <a:off x="11987783" y="93587"/>
            <a:ext cx="107165" cy="107007"/>
          </a:xfrm>
          <a:prstGeom prst="rect">
            <a:avLst/>
          </a:prstGeom>
        </p:spPr>
      </p:pic>
      <p:sp>
        <p:nvSpPr>
          <p:cNvPr id="3" name="Slide Number Placeholder 5">
            <a:extLst>
              <a:ext uri="{FF2B5EF4-FFF2-40B4-BE49-F238E27FC236}">
                <a16:creationId xmlns:a16="http://schemas.microsoft.com/office/drawing/2014/main" id="{0E9D4A31-78FB-C50E-E557-1D6A2AB1B39D}"/>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4" name="Rectangle 3">
            <a:extLst>
              <a:ext uri="{FF2B5EF4-FFF2-40B4-BE49-F238E27FC236}">
                <a16:creationId xmlns:a16="http://schemas.microsoft.com/office/drawing/2014/main" id="{2DE77047-2D78-10EA-8B2B-464D363FDA73}"/>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a:extLst>
              <a:ext uri="{FF2B5EF4-FFF2-40B4-BE49-F238E27FC236}">
                <a16:creationId xmlns:a16="http://schemas.microsoft.com/office/drawing/2014/main" id="{41B0BADC-EE2D-7AA3-FE84-68EB6BD21ECE}"/>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6EC3A035-1495-F2B0-9581-76B6F74E68ED}"/>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BEFB4826-5D0F-51B0-8FB3-AF794F93FD9F}"/>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64DA189B-1ADB-AEB4-5954-98C27419F04D}"/>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6BD18312-4501-E052-78A4-D56485FF5E53}"/>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0" name="TextBox 9">
            <a:extLst>
              <a:ext uri="{FF2B5EF4-FFF2-40B4-BE49-F238E27FC236}">
                <a16:creationId xmlns:a16="http://schemas.microsoft.com/office/drawing/2014/main" id="{6BFB8709-60EF-0C2D-7AE6-97383C28A99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1A513177-236E-9D57-556A-25BA2A08A567}"/>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AAB60C45-18AD-EA2E-F8C7-09BC10A7EB8E}"/>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4/2/2025</a:t>
            </a:fld>
            <a:endParaRPr lang="en-US"/>
          </a:p>
        </p:txBody>
      </p:sp>
      <p:sp>
        <p:nvSpPr>
          <p:cNvPr id="14" name="Footer Placeholder 4">
            <a:extLst>
              <a:ext uri="{FF2B5EF4-FFF2-40B4-BE49-F238E27FC236}">
                <a16:creationId xmlns:a16="http://schemas.microsoft.com/office/drawing/2014/main" id="{06116A22-46CD-EA17-0317-B3A75C355C67}"/>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2725897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25583"/>
            <a:ext cx="10515600" cy="978408"/>
          </a:xfrm>
        </p:spPr>
        <p:txBody>
          <a:bodyPr/>
          <a:lstStyle>
            <a:lvl1pPr>
              <a:defRPr lang="en-US" sz="3200" b="1" kern="1200" baseline="0" smtClean="0">
                <a:solidFill>
                  <a:srgbClr val="1F5CA9"/>
                </a:solidFill>
                <a:latin typeface="K2D" panose="00000500000000000000" pitchFamily="2" charset="-34"/>
                <a:ea typeface="+mn-ea"/>
                <a:cs typeface="+mn-cs"/>
              </a:defRPr>
            </a:lvl1pPr>
          </a:lstStyle>
          <a:p>
            <a:r>
              <a:rPr lang="en-US"/>
              <a:t>Tiêu đề</a:t>
            </a:r>
            <a:endParaRPr lang="en-US" dirty="0"/>
          </a:p>
        </p:txBody>
      </p:sp>
      <p:pic>
        <p:nvPicPr>
          <p:cNvPr id="18" name="Picture 17">
            <a:extLst>
              <a:ext uri="{FF2B5EF4-FFF2-40B4-BE49-F238E27FC236}">
                <a16:creationId xmlns:a16="http://schemas.microsoft.com/office/drawing/2014/main" id="{3F628E4E-7D92-2696-C967-238AE8D19297}"/>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pic>
        <p:nvPicPr>
          <p:cNvPr id="28" name="Picture 2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8656" y="656757"/>
            <a:ext cx="292100" cy="292100"/>
          </a:xfrm>
          <a:prstGeom prst="rect">
            <a:avLst/>
          </a:prstGeom>
        </p:spPr>
      </p:pic>
      <p:pic>
        <p:nvPicPr>
          <p:cNvPr id="19" name="Picture 18"/>
          <p:cNvPicPr>
            <a:picLocks noChangeAspect="1"/>
          </p:cNvPicPr>
          <p:nvPr userDrawn="1"/>
        </p:nvPicPr>
        <p:blipFill>
          <a:blip r:embed="rId4"/>
          <a:stretch>
            <a:fillRect/>
          </a:stretch>
        </p:blipFill>
        <p:spPr>
          <a:xfrm>
            <a:off x="11987783" y="93587"/>
            <a:ext cx="107165" cy="107007"/>
          </a:xfrm>
          <a:prstGeom prst="rect">
            <a:avLst/>
          </a:prstGeom>
        </p:spPr>
      </p:pic>
      <p:sp>
        <p:nvSpPr>
          <p:cNvPr id="3" name="Slide Number Placeholder 5">
            <a:extLst>
              <a:ext uri="{FF2B5EF4-FFF2-40B4-BE49-F238E27FC236}">
                <a16:creationId xmlns:a16="http://schemas.microsoft.com/office/drawing/2014/main" id="{ACD306E5-CFB4-AF8E-362E-7264A2EE8FC3}"/>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4" name="Rectangle 3">
            <a:extLst>
              <a:ext uri="{FF2B5EF4-FFF2-40B4-BE49-F238E27FC236}">
                <a16:creationId xmlns:a16="http://schemas.microsoft.com/office/drawing/2014/main" id="{17E40D7E-4410-6230-80DF-9F48DDD5A2AE}"/>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a:extLst>
              <a:ext uri="{FF2B5EF4-FFF2-40B4-BE49-F238E27FC236}">
                <a16:creationId xmlns:a16="http://schemas.microsoft.com/office/drawing/2014/main" id="{F571A584-94A8-DB0F-72C3-58733380A872}"/>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9E163D15-A7C4-C136-3C34-D85D43DF91DC}"/>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CCA5ACA2-579F-CD83-86DA-E253A52172C6}"/>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9C5BCA61-C1DF-F935-9A58-6E188F2CB055}"/>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368E80D1-1F87-F099-C499-A6D08F0D1B73}"/>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0" name="TextBox 9">
            <a:extLst>
              <a:ext uri="{FF2B5EF4-FFF2-40B4-BE49-F238E27FC236}">
                <a16:creationId xmlns:a16="http://schemas.microsoft.com/office/drawing/2014/main" id="{87DD4F89-FFA6-2586-6CFF-BAD9CA9BBED0}"/>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34ADDEC2-86AA-36BA-1460-FC4BE106E1D1}"/>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900BAA20-270C-6BB8-126D-274EA4BC3237}"/>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4/2/2025</a:t>
            </a:fld>
            <a:endParaRPr lang="en-US"/>
          </a:p>
        </p:txBody>
      </p:sp>
      <p:sp>
        <p:nvSpPr>
          <p:cNvPr id="13" name="Footer Placeholder 4">
            <a:extLst>
              <a:ext uri="{FF2B5EF4-FFF2-40B4-BE49-F238E27FC236}">
                <a16:creationId xmlns:a16="http://schemas.microsoft.com/office/drawing/2014/main" id="{5E3DB167-B4F8-7DE2-3FE9-16BA7DFC448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29575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Whit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977A98-B16D-37D0-150B-AA6EC7793AF8}"/>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pic>
        <p:nvPicPr>
          <p:cNvPr id="15" name="Picture 14"/>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00AAABEF-0466-E8D9-7159-4498725EB239}"/>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AB5B4BC4-A4A2-B7AE-36B8-5F8601CBD240}"/>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D43324B4-3F68-C3A0-CCD5-76223DA44378}"/>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CCAF8661-5038-9FE1-BBA8-946867DADAB0}"/>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9C383C5A-EDBD-9F53-185B-2E7B394F3459}"/>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4FA2C68B-0393-7A63-49AA-3FFE7FE14C79}"/>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E0CA16E1-AF2D-D0AA-1F01-070BA884ACD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7BCC7B34-3035-0952-6B45-935B76D988E3}"/>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2A7B063C-9DEE-224B-8FD3-B578122F7010}"/>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AA004C0A-B376-851D-1C1F-61573C0B972E}"/>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4/2/2025</a:t>
            </a:fld>
            <a:endParaRPr lang="en-US"/>
          </a:p>
        </p:txBody>
      </p:sp>
      <p:sp>
        <p:nvSpPr>
          <p:cNvPr id="16" name="Footer Placeholder 4">
            <a:extLst>
              <a:ext uri="{FF2B5EF4-FFF2-40B4-BE49-F238E27FC236}">
                <a16:creationId xmlns:a16="http://schemas.microsoft.com/office/drawing/2014/main" id="{AD28DB7B-FFF4-7151-C18D-3C7D5D9D8F6F}"/>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1263690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Blue 1">
    <p:bg>
      <p:bgPr>
        <a:solidFill>
          <a:srgbClr val="1F5CA9"/>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FF29CC0-A8E3-7B26-83F7-23FD30C83BAD}"/>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sp>
        <p:nvSpPr>
          <p:cNvPr id="13" name="Rectangle 12">
            <a:extLst>
              <a:ext uri="{FF2B5EF4-FFF2-40B4-BE49-F238E27FC236}">
                <a16:creationId xmlns:a16="http://schemas.microsoft.com/office/drawing/2014/main" id="{ECA7CBBB-5BEC-4156-BB0B-762A1656305F}"/>
              </a:ext>
            </a:extLst>
          </p:cNvPr>
          <p:cNvSpPr/>
          <p:nvPr userDrawn="1"/>
        </p:nvSpPr>
        <p:spPr>
          <a:xfrm>
            <a:off x="135235" y="6474525"/>
            <a:ext cx="544432"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nvGrpSpPr>
          <p:cNvPr id="14" name="Group 13">
            <a:extLst>
              <a:ext uri="{FF2B5EF4-FFF2-40B4-BE49-F238E27FC236}">
                <a16:creationId xmlns:a16="http://schemas.microsoft.com/office/drawing/2014/main" id="{44E0175B-DA75-48B5-9D9D-69732B703EF5}"/>
              </a:ext>
            </a:extLst>
          </p:cNvPr>
          <p:cNvGrpSpPr/>
          <p:nvPr userDrawn="1"/>
        </p:nvGrpSpPr>
        <p:grpSpPr>
          <a:xfrm>
            <a:off x="205437" y="6454898"/>
            <a:ext cx="544432" cy="365125"/>
            <a:chOff x="119712" y="6454898"/>
            <a:chExt cx="544432" cy="365125"/>
          </a:xfrm>
        </p:grpSpPr>
        <p:sp>
          <p:nvSpPr>
            <p:cNvPr id="20" name="Rectangle 19">
              <a:extLst>
                <a:ext uri="{FF2B5EF4-FFF2-40B4-BE49-F238E27FC236}">
                  <a16:creationId xmlns:a16="http://schemas.microsoft.com/office/drawing/2014/main" id="{3FADB430-7D50-4978-89C8-6C6EBBB3035E}"/>
                </a:ext>
              </a:extLst>
            </p:cNvPr>
            <p:cNvSpPr/>
            <p:nvPr userDrawn="1"/>
          </p:nvSpPr>
          <p:spPr>
            <a:xfrm>
              <a:off x="119712" y="6488235"/>
              <a:ext cx="544432" cy="298450"/>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1" name="Slide Number Placeholder 5">
              <a:extLst>
                <a:ext uri="{FF2B5EF4-FFF2-40B4-BE49-F238E27FC236}">
                  <a16:creationId xmlns:a16="http://schemas.microsoft.com/office/drawing/2014/main" id="{7688F936-0D30-441F-BBA9-66AE32197B6A}"/>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grpSp>
      <p:sp>
        <p:nvSpPr>
          <p:cNvPr id="22" name="Date Placeholder 3">
            <a:extLst>
              <a:ext uri="{FF2B5EF4-FFF2-40B4-BE49-F238E27FC236}">
                <a16:creationId xmlns:a16="http://schemas.microsoft.com/office/drawing/2014/main" id="{4F36C960-0DDB-40F7-96C6-0E5E092E47ED}"/>
              </a:ext>
            </a:extLst>
          </p:cNvPr>
          <p:cNvSpPr>
            <a:spLocks noGrp="1"/>
          </p:cNvSpPr>
          <p:nvPr>
            <p:ph type="dt" sz="half" idx="10"/>
          </p:nvPr>
        </p:nvSpPr>
        <p:spPr>
          <a:xfrm>
            <a:off x="914400" y="6548263"/>
            <a:ext cx="2743200"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4/2/2025</a:t>
            </a:fld>
            <a:endParaRPr lang="en-US"/>
          </a:p>
        </p:txBody>
      </p:sp>
      <p:sp>
        <p:nvSpPr>
          <p:cNvPr id="24" name="Footer Placeholder 4">
            <a:extLst>
              <a:ext uri="{FF2B5EF4-FFF2-40B4-BE49-F238E27FC236}">
                <a16:creationId xmlns:a16="http://schemas.microsoft.com/office/drawing/2014/main" id="{EB56B231-F846-4811-B632-4AB4BAA986FB}"/>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
        <p:nvSpPr>
          <p:cNvPr id="31" name="TextBox 30">
            <a:extLst>
              <a:ext uri="{FF2B5EF4-FFF2-40B4-BE49-F238E27FC236}">
                <a16:creationId xmlns:a16="http://schemas.microsoft.com/office/drawing/2014/main" id="{44250632-77FB-405A-BBE8-9981579CE7EF}"/>
              </a:ext>
            </a:extLst>
          </p:cNvPr>
          <p:cNvSpPr txBox="1"/>
          <p:nvPr/>
        </p:nvSpPr>
        <p:spPr>
          <a:xfrm>
            <a:off x="8176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sp>
        <p:nvSpPr>
          <p:cNvPr id="32" name="TextBox 31">
            <a:extLst>
              <a:ext uri="{FF2B5EF4-FFF2-40B4-BE49-F238E27FC236}">
                <a16:creationId xmlns:a16="http://schemas.microsoft.com/office/drawing/2014/main" id="{12F06559-0D08-475B-BB2B-C2AD79E1EA9A}"/>
              </a:ext>
            </a:extLst>
          </p:cNvPr>
          <p:cNvSpPr txBox="1"/>
          <p:nvPr userDrawn="1"/>
        </p:nvSpPr>
        <p:spPr>
          <a:xfrm>
            <a:off x="10536385" y="6467840"/>
            <a:ext cx="1502334"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pic>
        <p:nvPicPr>
          <p:cNvPr id="33" name="Picture 32">
            <a:extLst>
              <a:ext uri="{FF2B5EF4-FFF2-40B4-BE49-F238E27FC236}">
                <a16:creationId xmlns:a16="http://schemas.microsoft.com/office/drawing/2014/main" id="{7A2DBFB6-FB51-4349-AD79-DB5E3B289A6C}"/>
              </a:ext>
            </a:extLst>
          </p:cNvPr>
          <p:cNvPicPr>
            <a:picLocks noChangeAspect="1"/>
          </p:cNvPicPr>
          <p:nvPr userDrawn="1"/>
        </p:nvPicPr>
        <p:blipFill>
          <a:blip r:embed="rId3"/>
          <a:stretch>
            <a:fillRect/>
          </a:stretch>
        </p:blipFill>
        <p:spPr>
          <a:xfrm>
            <a:off x="2602785" y="6488354"/>
            <a:ext cx="9336024" cy="118217"/>
          </a:xfrm>
          <a:prstGeom prst="rect">
            <a:avLst/>
          </a:prstGeom>
        </p:spPr>
      </p:pic>
      <p:sp>
        <p:nvSpPr>
          <p:cNvPr id="15" name="TextBox 14">
            <a:extLst>
              <a:ext uri="{FF2B5EF4-FFF2-40B4-BE49-F238E27FC236}">
                <a16:creationId xmlns:a16="http://schemas.microsoft.com/office/drawing/2014/main" id="{E3741078-A544-42D3-8CE7-5F2F115BABE0}"/>
              </a:ext>
            </a:extLst>
          </p:cNvPr>
          <p:cNvSpPr txBox="1"/>
          <p:nvPr userDrawn="1"/>
        </p:nvSpPr>
        <p:spPr>
          <a:xfrm>
            <a:off x="8176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grpSp>
        <p:nvGrpSpPr>
          <p:cNvPr id="2" name="Group 1">
            <a:extLst>
              <a:ext uri="{FF2B5EF4-FFF2-40B4-BE49-F238E27FC236}">
                <a16:creationId xmlns:a16="http://schemas.microsoft.com/office/drawing/2014/main" id="{99C7F682-0100-EB65-9EF7-68F4E1527F64}"/>
              </a:ext>
            </a:extLst>
          </p:cNvPr>
          <p:cNvGrpSpPr/>
          <p:nvPr userDrawn="1"/>
        </p:nvGrpSpPr>
        <p:grpSpPr>
          <a:xfrm rot="5400000" flipH="1">
            <a:off x="11994349" y="89858"/>
            <a:ext cx="108319" cy="107166"/>
            <a:chOff x="9886950" y="442913"/>
            <a:chExt cx="216694" cy="214386"/>
          </a:xfrm>
        </p:grpSpPr>
        <p:sp>
          <p:nvSpPr>
            <p:cNvPr id="3" name="Rectangle: Rounded Corners 2">
              <a:extLst>
                <a:ext uri="{FF2B5EF4-FFF2-40B4-BE49-F238E27FC236}">
                  <a16:creationId xmlns:a16="http://schemas.microsoft.com/office/drawing/2014/main" id="{7B12206D-0D33-F7BF-D5C3-71176B0C507A}"/>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6958F7DE-9367-1A7B-0471-C642F47C03A3}"/>
                </a:ext>
              </a:extLst>
            </p:cNvPr>
            <p:cNvSpPr/>
            <p:nvPr userDrawn="1"/>
          </p:nvSpPr>
          <p:spPr>
            <a:xfrm>
              <a:off x="10006013" y="559668"/>
              <a:ext cx="97631" cy="97631"/>
            </a:xfrm>
            <a:prstGeom prst="roundRect">
              <a:avLst/>
            </a:prstGeom>
            <a:solidFill>
              <a:srgbClr val="00A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5FF2EDA6-9276-E821-1BDA-7B118853E64D}"/>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46084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Blue 2">
    <p:bg>
      <p:bgPr>
        <a:solidFill>
          <a:srgbClr val="00B0F0"/>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39DEC0-0415-D667-18C3-EEA5AEBABEAC}"/>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grpSp>
        <p:nvGrpSpPr>
          <p:cNvPr id="6" name="Group 5">
            <a:extLst>
              <a:ext uri="{FF2B5EF4-FFF2-40B4-BE49-F238E27FC236}">
                <a16:creationId xmlns:a16="http://schemas.microsoft.com/office/drawing/2014/main" id="{E74BF315-D1FC-6421-060B-3FFD387F1B1D}"/>
              </a:ext>
            </a:extLst>
          </p:cNvPr>
          <p:cNvGrpSpPr/>
          <p:nvPr userDrawn="1"/>
        </p:nvGrpSpPr>
        <p:grpSpPr>
          <a:xfrm rot="5400000" flipH="1">
            <a:off x="11994349" y="89858"/>
            <a:ext cx="108319" cy="107166"/>
            <a:chOff x="9886950" y="442913"/>
            <a:chExt cx="216694" cy="214386"/>
          </a:xfrm>
        </p:grpSpPr>
        <p:sp>
          <p:nvSpPr>
            <p:cNvPr id="7" name="Rectangle: Rounded Corners 6">
              <a:extLst>
                <a:ext uri="{FF2B5EF4-FFF2-40B4-BE49-F238E27FC236}">
                  <a16:creationId xmlns:a16="http://schemas.microsoft.com/office/drawing/2014/main" id="{D2D3478F-4D6B-F3FC-93EE-781955B168ED}"/>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30E6027-7A58-80A0-C4DE-BD292242A19B}"/>
                </a:ext>
              </a:extLst>
            </p:cNvPr>
            <p:cNvSpPr/>
            <p:nvPr userDrawn="1"/>
          </p:nvSpPr>
          <p:spPr>
            <a:xfrm>
              <a:off x="10006013" y="559668"/>
              <a:ext cx="97631" cy="97631"/>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C39217D-11B2-EC58-7DB9-670BADCEC0E6}"/>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669E2A5B-C398-3A54-39BB-1A10AD77A4C3}"/>
              </a:ext>
            </a:extLst>
          </p:cNvPr>
          <p:cNvPicPr>
            <a:picLocks noChangeAspect="1"/>
          </p:cNvPicPr>
          <p:nvPr userDrawn="1"/>
        </p:nvPicPr>
        <p:blipFill>
          <a:blip r:embed="rId3"/>
          <a:stretch>
            <a:fillRect/>
          </a:stretch>
        </p:blipFill>
        <p:spPr>
          <a:xfrm>
            <a:off x="2599612" y="6488270"/>
            <a:ext cx="9336024" cy="118110"/>
          </a:xfrm>
          <a:prstGeom prst="rect">
            <a:avLst/>
          </a:prstGeom>
        </p:spPr>
      </p:pic>
      <p:sp>
        <p:nvSpPr>
          <p:cNvPr id="3" name="Slide Number Placeholder 5">
            <a:extLst>
              <a:ext uri="{FF2B5EF4-FFF2-40B4-BE49-F238E27FC236}">
                <a16:creationId xmlns:a16="http://schemas.microsoft.com/office/drawing/2014/main" id="{540C400F-3AEE-5C28-4A10-78CBA14078B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4" name="Rectangle 3">
            <a:extLst>
              <a:ext uri="{FF2B5EF4-FFF2-40B4-BE49-F238E27FC236}">
                <a16:creationId xmlns:a16="http://schemas.microsoft.com/office/drawing/2014/main" id="{3FA79BBA-69C1-570D-F28E-9BB9C6ACBEC1}"/>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a:extLst>
              <a:ext uri="{FF2B5EF4-FFF2-40B4-BE49-F238E27FC236}">
                <a16:creationId xmlns:a16="http://schemas.microsoft.com/office/drawing/2014/main" id="{ACC30C32-8749-8F9D-AFB9-200DC55D9965}"/>
              </a:ext>
            </a:extLst>
          </p:cNvPr>
          <p:cNvSpPr/>
          <p:nvPr userDrawn="1"/>
        </p:nvSpPr>
        <p:spPr>
          <a:xfrm>
            <a:off x="11577955" y="6548263"/>
            <a:ext cx="340536" cy="1703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1" name="Slide Number Placeholder 5">
            <a:extLst>
              <a:ext uri="{FF2B5EF4-FFF2-40B4-BE49-F238E27FC236}">
                <a16:creationId xmlns:a16="http://schemas.microsoft.com/office/drawing/2014/main" id="{636664E3-F587-5BFA-8277-C0DDF1B0FB4D}"/>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12" name="Group 11">
            <a:extLst>
              <a:ext uri="{FF2B5EF4-FFF2-40B4-BE49-F238E27FC236}">
                <a16:creationId xmlns:a16="http://schemas.microsoft.com/office/drawing/2014/main" id="{7AF36890-856E-2F7B-8E55-A33B790D7C18}"/>
              </a:ext>
            </a:extLst>
          </p:cNvPr>
          <p:cNvGrpSpPr/>
          <p:nvPr userDrawn="1"/>
        </p:nvGrpSpPr>
        <p:grpSpPr>
          <a:xfrm>
            <a:off x="817685" y="6410864"/>
            <a:ext cx="2760487" cy="403790"/>
            <a:chOff x="741485" y="6410864"/>
            <a:chExt cx="2760487" cy="403790"/>
          </a:xfrm>
        </p:grpSpPr>
        <p:sp>
          <p:nvSpPr>
            <p:cNvPr id="13" name="TextBox 12">
              <a:extLst>
                <a:ext uri="{FF2B5EF4-FFF2-40B4-BE49-F238E27FC236}">
                  <a16:creationId xmlns:a16="http://schemas.microsoft.com/office/drawing/2014/main" id="{63B2CBB7-80CC-0503-06CA-B293272E754B}"/>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15" name="TextBox 14">
              <a:extLst>
                <a:ext uri="{FF2B5EF4-FFF2-40B4-BE49-F238E27FC236}">
                  <a16:creationId xmlns:a16="http://schemas.microsoft.com/office/drawing/2014/main" id="{6E49DC9B-DB28-1334-ACD6-A7837974CC5D}"/>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16" name="TextBox 15">
            <a:extLst>
              <a:ext uri="{FF2B5EF4-FFF2-40B4-BE49-F238E27FC236}">
                <a16:creationId xmlns:a16="http://schemas.microsoft.com/office/drawing/2014/main" id="{2896B089-ECA6-A22E-B1B3-DEA30DA3A29D}"/>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18" name="Date Placeholder 3">
            <a:extLst>
              <a:ext uri="{FF2B5EF4-FFF2-40B4-BE49-F238E27FC236}">
                <a16:creationId xmlns:a16="http://schemas.microsoft.com/office/drawing/2014/main" id="{3CA8C4BA-A884-9E59-FFE3-0B919D005D37}"/>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4/2/2025</a:t>
            </a:fld>
            <a:endParaRPr lang="en-US"/>
          </a:p>
        </p:txBody>
      </p:sp>
      <p:sp>
        <p:nvSpPr>
          <p:cNvPr id="21" name="Footer Placeholder 4">
            <a:extLst>
              <a:ext uri="{FF2B5EF4-FFF2-40B4-BE49-F238E27FC236}">
                <a16:creationId xmlns:a16="http://schemas.microsoft.com/office/drawing/2014/main" id="{79B8DE1D-7394-99A3-7495-C14CDDA1EC25}"/>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3571172702"/>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acbook 1">
    <p:spTree>
      <p:nvGrpSpPr>
        <p:cNvPr id="1" name=""/>
        <p:cNvGrpSpPr/>
        <p:nvPr/>
      </p:nvGrpSpPr>
      <p:grpSpPr>
        <a:xfrm>
          <a:off x="0" y="0"/>
          <a:ext cx="0" cy="0"/>
          <a:chOff x="0" y="0"/>
          <a:chExt cx="0" cy="0"/>
        </a:xfrm>
      </p:grpSpPr>
      <p:grpSp>
        <p:nvGrpSpPr>
          <p:cNvPr id="10" name="9Slide.vn 1">
            <a:extLst>
              <a:ext uri="{FF2B5EF4-FFF2-40B4-BE49-F238E27FC236}">
                <a16:creationId xmlns:a16="http://schemas.microsoft.com/office/drawing/2014/main" id="{2946107B-86B5-4108-B9D9-FBE88B6AF6A9}"/>
              </a:ext>
            </a:extLst>
          </p:cNvPr>
          <p:cNvGrpSpPr/>
          <p:nvPr userDrawn="1"/>
        </p:nvGrpSpPr>
        <p:grpSpPr>
          <a:xfrm>
            <a:off x="2262706" y="1080007"/>
            <a:ext cx="7666588" cy="4425443"/>
            <a:chOff x="2738438" y="30163"/>
            <a:chExt cx="11828463" cy="6827838"/>
          </a:xfrm>
        </p:grpSpPr>
        <p:sp>
          <p:nvSpPr>
            <p:cNvPr id="17" name="9Slide.vn 2">
              <a:extLst>
                <a:ext uri="{FF2B5EF4-FFF2-40B4-BE49-F238E27FC236}">
                  <a16:creationId xmlns:a16="http://schemas.microsoft.com/office/drawing/2014/main" id="{4C6E1B3E-70F8-4E17-8666-2C90A7910CF5}"/>
                </a:ext>
              </a:extLst>
            </p:cNvPr>
            <p:cNvSpPr>
              <a:spLocks/>
            </p:cNvSpPr>
            <p:nvPr/>
          </p:nvSpPr>
          <p:spPr bwMode="auto">
            <a:xfrm>
              <a:off x="3821113" y="30163"/>
              <a:ext cx="9663113" cy="6823075"/>
            </a:xfrm>
            <a:custGeom>
              <a:avLst/>
              <a:gdLst>
                <a:gd name="T0" fmla="*/ 201 w 6087"/>
                <a:gd name="T1" fmla="*/ 4298 h 4298"/>
                <a:gd name="T2" fmla="*/ 181 w 6087"/>
                <a:gd name="T3" fmla="*/ 4298 h 4298"/>
                <a:gd name="T4" fmla="*/ 141 w 6087"/>
                <a:gd name="T5" fmla="*/ 4289 h 4298"/>
                <a:gd name="T6" fmla="*/ 106 w 6087"/>
                <a:gd name="T7" fmla="*/ 4274 h 4298"/>
                <a:gd name="T8" fmla="*/ 74 w 6087"/>
                <a:gd name="T9" fmla="*/ 4252 h 4298"/>
                <a:gd name="T10" fmla="*/ 47 w 6087"/>
                <a:gd name="T11" fmla="*/ 4225 h 4298"/>
                <a:gd name="T12" fmla="*/ 25 w 6087"/>
                <a:gd name="T13" fmla="*/ 4193 h 4298"/>
                <a:gd name="T14" fmla="*/ 10 w 6087"/>
                <a:gd name="T15" fmla="*/ 4158 h 4298"/>
                <a:gd name="T16" fmla="*/ 1 w 6087"/>
                <a:gd name="T17" fmla="*/ 4118 h 4298"/>
                <a:gd name="T18" fmla="*/ 0 w 6087"/>
                <a:gd name="T19" fmla="*/ 201 h 4298"/>
                <a:gd name="T20" fmla="*/ 1 w 6087"/>
                <a:gd name="T21" fmla="*/ 181 h 4298"/>
                <a:gd name="T22" fmla="*/ 10 w 6087"/>
                <a:gd name="T23" fmla="*/ 141 h 4298"/>
                <a:gd name="T24" fmla="*/ 25 w 6087"/>
                <a:gd name="T25" fmla="*/ 105 h 4298"/>
                <a:gd name="T26" fmla="*/ 47 w 6087"/>
                <a:gd name="T27" fmla="*/ 74 h 4298"/>
                <a:gd name="T28" fmla="*/ 74 w 6087"/>
                <a:gd name="T29" fmla="*/ 47 h 4298"/>
                <a:gd name="T30" fmla="*/ 106 w 6087"/>
                <a:gd name="T31" fmla="*/ 25 h 4298"/>
                <a:gd name="T32" fmla="*/ 141 w 6087"/>
                <a:gd name="T33" fmla="*/ 10 h 4298"/>
                <a:gd name="T34" fmla="*/ 181 w 6087"/>
                <a:gd name="T35" fmla="*/ 1 h 4298"/>
                <a:gd name="T36" fmla="*/ 5887 w 6087"/>
                <a:gd name="T37" fmla="*/ 0 h 4298"/>
                <a:gd name="T38" fmla="*/ 5907 w 6087"/>
                <a:gd name="T39" fmla="*/ 1 h 4298"/>
                <a:gd name="T40" fmla="*/ 5946 w 6087"/>
                <a:gd name="T41" fmla="*/ 10 h 4298"/>
                <a:gd name="T42" fmla="*/ 5983 w 6087"/>
                <a:gd name="T43" fmla="*/ 25 h 4298"/>
                <a:gd name="T44" fmla="*/ 6015 w 6087"/>
                <a:gd name="T45" fmla="*/ 47 h 4298"/>
                <a:gd name="T46" fmla="*/ 6042 w 6087"/>
                <a:gd name="T47" fmla="*/ 74 h 4298"/>
                <a:gd name="T48" fmla="*/ 6064 w 6087"/>
                <a:gd name="T49" fmla="*/ 105 h 4298"/>
                <a:gd name="T50" fmla="*/ 6079 w 6087"/>
                <a:gd name="T51" fmla="*/ 141 h 4298"/>
                <a:gd name="T52" fmla="*/ 6087 w 6087"/>
                <a:gd name="T53" fmla="*/ 181 h 4298"/>
                <a:gd name="T54" fmla="*/ 6087 w 6087"/>
                <a:gd name="T55" fmla="*/ 4097 h 4298"/>
                <a:gd name="T56" fmla="*/ 6087 w 6087"/>
                <a:gd name="T57" fmla="*/ 4118 h 4298"/>
                <a:gd name="T58" fmla="*/ 6079 w 6087"/>
                <a:gd name="T59" fmla="*/ 4158 h 4298"/>
                <a:gd name="T60" fmla="*/ 6064 w 6087"/>
                <a:gd name="T61" fmla="*/ 4193 h 4298"/>
                <a:gd name="T62" fmla="*/ 6042 w 6087"/>
                <a:gd name="T63" fmla="*/ 4225 h 4298"/>
                <a:gd name="T64" fmla="*/ 6015 w 6087"/>
                <a:gd name="T65" fmla="*/ 4252 h 4298"/>
                <a:gd name="T66" fmla="*/ 5983 w 6087"/>
                <a:gd name="T67" fmla="*/ 4274 h 4298"/>
                <a:gd name="T68" fmla="*/ 5946 w 6087"/>
                <a:gd name="T69" fmla="*/ 4289 h 4298"/>
                <a:gd name="T70" fmla="*/ 5907 w 6087"/>
                <a:gd name="T71" fmla="*/ 4298 h 4298"/>
                <a:gd name="T72" fmla="*/ 5887 w 6087"/>
                <a:gd name="T73" fmla="*/ 4298 h 4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87" h="4298">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flip="none" rotWithShape="1">
              <a:gsLst>
                <a:gs pos="0">
                  <a:srgbClr val="B0B2B4"/>
                </a:gs>
                <a:gs pos="100000">
                  <a:srgbClr val="DFE0E1"/>
                </a:gs>
              </a:gsLst>
              <a:lin ang="0" scaled="1"/>
              <a:tileRect/>
            </a:gradFill>
            <a:ln>
              <a:noFill/>
            </a:ln>
            <a:effectLst>
              <a:innerShdw blurRad="63500">
                <a:prstClr val="black">
                  <a:alpha val="4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8" name="9Slide.vn 3">
              <a:extLst>
                <a:ext uri="{FF2B5EF4-FFF2-40B4-BE49-F238E27FC236}">
                  <a16:creationId xmlns:a16="http://schemas.microsoft.com/office/drawing/2014/main" id="{1C3B9052-DF89-48DA-900D-596E0ADF2E86}"/>
                </a:ext>
              </a:extLst>
            </p:cNvPr>
            <p:cNvSpPr>
              <a:spLocks/>
            </p:cNvSpPr>
            <p:nvPr/>
          </p:nvSpPr>
          <p:spPr bwMode="auto">
            <a:xfrm>
              <a:off x="3865563" y="74613"/>
              <a:ext cx="9574213" cy="6735763"/>
            </a:xfrm>
            <a:custGeom>
              <a:avLst/>
              <a:gdLst>
                <a:gd name="T0" fmla="*/ 173 w 6031"/>
                <a:gd name="T1" fmla="*/ 0 h 4243"/>
                <a:gd name="T2" fmla="*/ 155 w 6031"/>
                <a:gd name="T3" fmla="*/ 2 h 4243"/>
                <a:gd name="T4" fmla="*/ 121 w 6031"/>
                <a:gd name="T5" fmla="*/ 9 h 4243"/>
                <a:gd name="T6" fmla="*/ 91 w 6031"/>
                <a:gd name="T7" fmla="*/ 22 h 4243"/>
                <a:gd name="T8" fmla="*/ 64 w 6031"/>
                <a:gd name="T9" fmla="*/ 40 h 4243"/>
                <a:gd name="T10" fmla="*/ 41 w 6031"/>
                <a:gd name="T11" fmla="*/ 64 h 4243"/>
                <a:gd name="T12" fmla="*/ 22 w 6031"/>
                <a:gd name="T13" fmla="*/ 91 h 4243"/>
                <a:gd name="T14" fmla="*/ 9 w 6031"/>
                <a:gd name="T15" fmla="*/ 121 h 4243"/>
                <a:gd name="T16" fmla="*/ 2 w 6031"/>
                <a:gd name="T17" fmla="*/ 157 h 4243"/>
                <a:gd name="T18" fmla="*/ 0 w 6031"/>
                <a:gd name="T19" fmla="*/ 4069 h 4243"/>
                <a:gd name="T20" fmla="*/ 2 w 6031"/>
                <a:gd name="T21" fmla="*/ 4086 h 4243"/>
                <a:gd name="T22" fmla="*/ 9 w 6031"/>
                <a:gd name="T23" fmla="*/ 4120 h 4243"/>
                <a:gd name="T24" fmla="*/ 22 w 6031"/>
                <a:gd name="T25" fmla="*/ 4152 h 4243"/>
                <a:gd name="T26" fmla="*/ 41 w 6031"/>
                <a:gd name="T27" fmla="*/ 4179 h 4243"/>
                <a:gd name="T28" fmla="*/ 64 w 6031"/>
                <a:gd name="T29" fmla="*/ 4202 h 4243"/>
                <a:gd name="T30" fmla="*/ 91 w 6031"/>
                <a:gd name="T31" fmla="*/ 4221 h 4243"/>
                <a:gd name="T32" fmla="*/ 121 w 6031"/>
                <a:gd name="T33" fmla="*/ 4234 h 4243"/>
                <a:gd name="T34" fmla="*/ 155 w 6031"/>
                <a:gd name="T35" fmla="*/ 4241 h 4243"/>
                <a:gd name="T36" fmla="*/ 5859 w 6031"/>
                <a:gd name="T37" fmla="*/ 4243 h 4243"/>
                <a:gd name="T38" fmla="*/ 5876 w 6031"/>
                <a:gd name="T39" fmla="*/ 4241 h 4243"/>
                <a:gd name="T40" fmla="*/ 5910 w 6031"/>
                <a:gd name="T41" fmla="*/ 4234 h 4243"/>
                <a:gd name="T42" fmla="*/ 5941 w 6031"/>
                <a:gd name="T43" fmla="*/ 4221 h 4243"/>
                <a:gd name="T44" fmla="*/ 5968 w 6031"/>
                <a:gd name="T45" fmla="*/ 4202 h 4243"/>
                <a:gd name="T46" fmla="*/ 5992 w 6031"/>
                <a:gd name="T47" fmla="*/ 4179 h 4243"/>
                <a:gd name="T48" fmla="*/ 6010 w 6031"/>
                <a:gd name="T49" fmla="*/ 4152 h 4243"/>
                <a:gd name="T50" fmla="*/ 6024 w 6031"/>
                <a:gd name="T51" fmla="*/ 4120 h 4243"/>
                <a:gd name="T52" fmla="*/ 6031 w 6031"/>
                <a:gd name="T53" fmla="*/ 4086 h 4243"/>
                <a:gd name="T54" fmla="*/ 6031 w 6031"/>
                <a:gd name="T55" fmla="*/ 173 h 4243"/>
                <a:gd name="T56" fmla="*/ 6031 w 6031"/>
                <a:gd name="T57" fmla="*/ 157 h 4243"/>
                <a:gd name="T58" fmla="*/ 6024 w 6031"/>
                <a:gd name="T59" fmla="*/ 121 h 4243"/>
                <a:gd name="T60" fmla="*/ 6010 w 6031"/>
                <a:gd name="T61" fmla="*/ 91 h 4243"/>
                <a:gd name="T62" fmla="*/ 5992 w 6031"/>
                <a:gd name="T63" fmla="*/ 64 h 4243"/>
                <a:gd name="T64" fmla="*/ 5968 w 6031"/>
                <a:gd name="T65" fmla="*/ 40 h 4243"/>
                <a:gd name="T66" fmla="*/ 5941 w 6031"/>
                <a:gd name="T67" fmla="*/ 22 h 4243"/>
                <a:gd name="T68" fmla="*/ 5910 w 6031"/>
                <a:gd name="T69" fmla="*/ 9 h 4243"/>
                <a:gd name="T70" fmla="*/ 5876 w 6031"/>
                <a:gd name="T71" fmla="*/ 2 h 4243"/>
                <a:gd name="T72" fmla="*/ 5859 w 6031"/>
                <a:gd name="T73" fmla="*/ 0 h 4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31" h="4243">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prstClr val="black">
                  <a:alpha val="61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9" name="9Slide.vn 4">
              <a:extLst>
                <a:ext uri="{FF2B5EF4-FFF2-40B4-BE49-F238E27FC236}">
                  <a16:creationId xmlns:a16="http://schemas.microsoft.com/office/drawing/2014/main" id="{838BE831-98C4-4DA1-B95C-84B293ECEAEE}"/>
                </a:ext>
              </a:extLst>
            </p:cNvPr>
            <p:cNvSpPr>
              <a:spLocks/>
            </p:cNvSpPr>
            <p:nvPr/>
          </p:nvSpPr>
          <p:spPr bwMode="auto">
            <a:xfrm>
              <a:off x="3892550" y="6342063"/>
              <a:ext cx="9520238" cy="441325"/>
            </a:xfrm>
            <a:custGeom>
              <a:avLst/>
              <a:gdLst>
                <a:gd name="T0" fmla="*/ 156 w 5997"/>
                <a:gd name="T1" fmla="*/ 278 h 278"/>
                <a:gd name="T2" fmla="*/ 5842 w 5997"/>
                <a:gd name="T3" fmla="*/ 278 h 278"/>
                <a:gd name="T4" fmla="*/ 5842 w 5997"/>
                <a:gd name="T5" fmla="*/ 278 h 278"/>
                <a:gd name="T6" fmla="*/ 5857 w 5997"/>
                <a:gd name="T7" fmla="*/ 276 h 278"/>
                <a:gd name="T8" fmla="*/ 5872 w 5997"/>
                <a:gd name="T9" fmla="*/ 275 h 278"/>
                <a:gd name="T10" fmla="*/ 5887 w 5997"/>
                <a:gd name="T11" fmla="*/ 269 h 278"/>
                <a:gd name="T12" fmla="*/ 5903 w 5997"/>
                <a:gd name="T13" fmla="*/ 264 h 278"/>
                <a:gd name="T14" fmla="*/ 5916 w 5997"/>
                <a:gd name="T15" fmla="*/ 258 h 278"/>
                <a:gd name="T16" fmla="*/ 5928 w 5997"/>
                <a:gd name="T17" fmla="*/ 251 h 278"/>
                <a:gd name="T18" fmla="*/ 5941 w 5997"/>
                <a:gd name="T19" fmla="*/ 241 h 278"/>
                <a:gd name="T20" fmla="*/ 5951 w 5997"/>
                <a:gd name="T21" fmla="*/ 231 h 278"/>
                <a:gd name="T22" fmla="*/ 5962 w 5997"/>
                <a:gd name="T23" fmla="*/ 221 h 278"/>
                <a:gd name="T24" fmla="*/ 5970 w 5997"/>
                <a:gd name="T25" fmla="*/ 209 h 278"/>
                <a:gd name="T26" fmla="*/ 5978 w 5997"/>
                <a:gd name="T27" fmla="*/ 195 h 278"/>
                <a:gd name="T28" fmla="*/ 5985 w 5997"/>
                <a:gd name="T29" fmla="*/ 182 h 278"/>
                <a:gd name="T30" fmla="*/ 5990 w 5997"/>
                <a:gd name="T31" fmla="*/ 167 h 278"/>
                <a:gd name="T32" fmla="*/ 5993 w 5997"/>
                <a:gd name="T33" fmla="*/ 153 h 278"/>
                <a:gd name="T34" fmla="*/ 5997 w 5997"/>
                <a:gd name="T35" fmla="*/ 137 h 278"/>
                <a:gd name="T36" fmla="*/ 5997 w 5997"/>
                <a:gd name="T37" fmla="*/ 121 h 278"/>
                <a:gd name="T38" fmla="*/ 5997 w 5997"/>
                <a:gd name="T39" fmla="*/ 0 h 278"/>
                <a:gd name="T40" fmla="*/ 0 w 5997"/>
                <a:gd name="T41" fmla="*/ 0 h 278"/>
                <a:gd name="T42" fmla="*/ 0 w 5997"/>
                <a:gd name="T43" fmla="*/ 121 h 278"/>
                <a:gd name="T44" fmla="*/ 0 w 5997"/>
                <a:gd name="T45" fmla="*/ 121 h 278"/>
                <a:gd name="T46" fmla="*/ 2 w 5997"/>
                <a:gd name="T47" fmla="*/ 137 h 278"/>
                <a:gd name="T48" fmla="*/ 3 w 5997"/>
                <a:gd name="T49" fmla="*/ 153 h 278"/>
                <a:gd name="T50" fmla="*/ 8 w 5997"/>
                <a:gd name="T51" fmla="*/ 167 h 278"/>
                <a:gd name="T52" fmla="*/ 13 w 5997"/>
                <a:gd name="T53" fmla="*/ 182 h 278"/>
                <a:gd name="T54" fmla="*/ 20 w 5997"/>
                <a:gd name="T55" fmla="*/ 195 h 278"/>
                <a:gd name="T56" fmla="*/ 27 w 5997"/>
                <a:gd name="T57" fmla="*/ 209 h 278"/>
                <a:gd name="T58" fmla="*/ 37 w 5997"/>
                <a:gd name="T59" fmla="*/ 221 h 278"/>
                <a:gd name="T60" fmla="*/ 47 w 5997"/>
                <a:gd name="T61" fmla="*/ 231 h 278"/>
                <a:gd name="T62" fmla="*/ 57 w 5997"/>
                <a:gd name="T63" fmla="*/ 241 h 278"/>
                <a:gd name="T64" fmla="*/ 69 w 5997"/>
                <a:gd name="T65" fmla="*/ 251 h 278"/>
                <a:gd name="T66" fmla="*/ 82 w 5997"/>
                <a:gd name="T67" fmla="*/ 258 h 278"/>
                <a:gd name="T68" fmla="*/ 96 w 5997"/>
                <a:gd name="T69" fmla="*/ 264 h 278"/>
                <a:gd name="T70" fmla="*/ 109 w 5997"/>
                <a:gd name="T71" fmla="*/ 269 h 278"/>
                <a:gd name="T72" fmla="*/ 124 w 5997"/>
                <a:gd name="T73" fmla="*/ 275 h 278"/>
                <a:gd name="T74" fmla="*/ 141 w 5997"/>
                <a:gd name="T75" fmla="*/ 276 h 278"/>
                <a:gd name="T76" fmla="*/ 156 w 5997"/>
                <a:gd name="T77" fmla="*/ 278 h 278"/>
                <a:gd name="T78" fmla="*/ 156 w 5997"/>
                <a:gd name="T79"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97" h="278">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0" name="9Slide.vn 5">
              <a:extLst>
                <a:ext uri="{FF2B5EF4-FFF2-40B4-BE49-F238E27FC236}">
                  <a16:creationId xmlns:a16="http://schemas.microsoft.com/office/drawing/2014/main" id="{9441EC7C-061E-4558-9FF8-E9B0DA0F84AA}"/>
                </a:ext>
              </a:extLst>
            </p:cNvPr>
            <p:cNvSpPr>
              <a:spLocks noChangeArrowheads="1"/>
            </p:cNvSpPr>
            <p:nvPr/>
          </p:nvSpPr>
          <p:spPr bwMode="auto">
            <a:xfrm>
              <a:off x="4205288" y="533400"/>
              <a:ext cx="8897938" cy="5565775"/>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1" name="9Slide.vn 6">
              <a:extLst>
                <a:ext uri="{FF2B5EF4-FFF2-40B4-BE49-F238E27FC236}">
                  <a16:creationId xmlns:a16="http://schemas.microsoft.com/office/drawing/2014/main" id="{F4AB6E09-791B-48E7-B2E0-4762432F77AB}"/>
                </a:ext>
              </a:extLst>
            </p:cNvPr>
            <p:cNvSpPr>
              <a:spLocks/>
            </p:cNvSpPr>
            <p:nvPr/>
          </p:nvSpPr>
          <p:spPr bwMode="auto">
            <a:xfrm>
              <a:off x="2738438" y="6618288"/>
              <a:ext cx="11828463" cy="239713"/>
            </a:xfrm>
            <a:custGeom>
              <a:avLst/>
              <a:gdLst>
                <a:gd name="T0" fmla="*/ 7451 w 7451"/>
                <a:gd name="T1" fmla="*/ 0 h 151"/>
                <a:gd name="T2" fmla="*/ 4441 w 7451"/>
                <a:gd name="T3" fmla="*/ 1 h 151"/>
                <a:gd name="T4" fmla="*/ 4381 w 7451"/>
                <a:gd name="T5" fmla="*/ 35 h 151"/>
                <a:gd name="T6" fmla="*/ 3097 w 7451"/>
                <a:gd name="T7" fmla="*/ 35 h 151"/>
                <a:gd name="T8" fmla="*/ 3020 w 7451"/>
                <a:gd name="T9" fmla="*/ 1 h 151"/>
                <a:gd name="T10" fmla="*/ 0 w 7451"/>
                <a:gd name="T11" fmla="*/ 0 h 151"/>
                <a:gd name="T12" fmla="*/ 0 w 7451"/>
                <a:gd name="T13" fmla="*/ 35 h 151"/>
                <a:gd name="T14" fmla="*/ 0 w 7451"/>
                <a:gd name="T15" fmla="*/ 35 h 151"/>
                <a:gd name="T16" fmla="*/ 61 w 7451"/>
                <a:gd name="T17" fmla="*/ 53 h 151"/>
                <a:gd name="T18" fmla="*/ 98 w 7451"/>
                <a:gd name="T19" fmla="*/ 65 h 151"/>
                <a:gd name="T20" fmla="*/ 140 w 7451"/>
                <a:gd name="T21" fmla="*/ 75 h 151"/>
                <a:gd name="T22" fmla="*/ 140 w 7451"/>
                <a:gd name="T23" fmla="*/ 75 h 151"/>
                <a:gd name="T24" fmla="*/ 168 w 7451"/>
                <a:gd name="T25" fmla="*/ 82 h 151"/>
                <a:gd name="T26" fmla="*/ 216 w 7451"/>
                <a:gd name="T27" fmla="*/ 90 h 151"/>
                <a:gd name="T28" fmla="*/ 286 w 7451"/>
                <a:gd name="T29" fmla="*/ 102 h 151"/>
                <a:gd name="T30" fmla="*/ 384 w 7451"/>
                <a:gd name="T31" fmla="*/ 114 h 151"/>
                <a:gd name="T32" fmla="*/ 384 w 7451"/>
                <a:gd name="T33" fmla="*/ 114 h 151"/>
                <a:gd name="T34" fmla="*/ 438 w 7451"/>
                <a:gd name="T35" fmla="*/ 121 h 151"/>
                <a:gd name="T36" fmla="*/ 510 w 7451"/>
                <a:gd name="T37" fmla="*/ 127 h 151"/>
                <a:gd name="T38" fmla="*/ 601 w 7451"/>
                <a:gd name="T39" fmla="*/ 134 h 151"/>
                <a:gd name="T40" fmla="*/ 707 w 7451"/>
                <a:gd name="T41" fmla="*/ 141 h 151"/>
                <a:gd name="T42" fmla="*/ 707 w 7451"/>
                <a:gd name="T43" fmla="*/ 141 h 151"/>
                <a:gd name="T44" fmla="*/ 838 w 7451"/>
                <a:gd name="T45" fmla="*/ 146 h 151"/>
                <a:gd name="T46" fmla="*/ 924 w 7451"/>
                <a:gd name="T47" fmla="*/ 148 h 151"/>
                <a:gd name="T48" fmla="*/ 924 w 7451"/>
                <a:gd name="T49" fmla="*/ 148 h 151"/>
                <a:gd name="T50" fmla="*/ 1195 w 7451"/>
                <a:gd name="T51" fmla="*/ 149 h 151"/>
                <a:gd name="T52" fmla="*/ 1718 w 7451"/>
                <a:gd name="T53" fmla="*/ 151 h 151"/>
                <a:gd name="T54" fmla="*/ 3188 w 7451"/>
                <a:gd name="T55" fmla="*/ 151 h 151"/>
                <a:gd name="T56" fmla="*/ 5479 w 7451"/>
                <a:gd name="T57" fmla="*/ 149 h 151"/>
                <a:gd name="T58" fmla="*/ 5479 w 7451"/>
                <a:gd name="T59" fmla="*/ 149 h 151"/>
                <a:gd name="T60" fmla="*/ 5921 w 7451"/>
                <a:gd name="T61" fmla="*/ 151 h 151"/>
                <a:gd name="T62" fmla="*/ 6244 w 7451"/>
                <a:gd name="T63" fmla="*/ 151 h 151"/>
                <a:gd name="T64" fmla="*/ 6529 w 7451"/>
                <a:gd name="T65" fmla="*/ 148 h 151"/>
                <a:gd name="T66" fmla="*/ 6529 w 7451"/>
                <a:gd name="T67" fmla="*/ 148 h 151"/>
                <a:gd name="T68" fmla="*/ 6613 w 7451"/>
                <a:gd name="T69" fmla="*/ 146 h 151"/>
                <a:gd name="T70" fmla="*/ 6744 w 7451"/>
                <a:gd name="T71" fmla="*/ 141 h 151"/>
                <a:gd name="T72" fmla="*/ 6744 w 7451"/>
                <a:gd name="T73" fmla="*/ 141 h 151"/>
                <a:gd name="T74" fmla="*/ 6852 w 7451"/>
                <a:gd name="T75" fmla="*/ 134 h 151"/>
                <a:gd name="T76" fmla="*/ 6941 w 7451"/>
                <a:gd name="T77" fmla="*/ 127 h 151"/>
                <a:gd name="T78" fmla="*/ 7015 w 7451"/>
                <a:gd name="T79" fmla="*/ 121 h 151"/>
                <a:gd name="T80" fmla="*/ 7069 w 7451"/>
                <a:gd name="T81" fmla="*/ 114 h 151"/>
                <a:gd name="T82" fmla="*/ 7069 w 7451"/>
                <a:gd name="T83" fmla="*/ 114 h 151"/>
                <a:gd name="T84" fmla="*/ 7166 w 7451"/>
                <a:gd name="T85" fmla="*/ 102 h 151"/>
                <a:gd name="T86" fmla="*/ 7237 w 7451"/>
                <a:gd name="T87" fmla="*/ 90 h 151"/>
                <a:gd name="T88" fmla="*/ 7284 w 7451"/>
                <a:gd name="T89" fmla="*/ 82 h 151"/>
                <a:gd name="T90" fmla="*/ 7313 w 7451"/>
                <a:gd name="T91" fmla="*/ 75 h 151"/>
                <a:gd name="T92" fmla="*/ 7313 w 7451"/>
                <a:gd name="T93" fmla="*/ 75 h 151"/>
                <a:gd name="T94" fmla="*/ 7353 w 7451"/>
                <a:gd name="T95" fmla="*/ 65 h 151"/>
                <a:gd name="T96" fmla="*/ 7390 w 7451"/>
                <a:gd name="T97" fmla="*/ 53 h 151"/>
                <a:gd name="T98" fmla="*/ 7451 w 7451"/>
                <a:gd name="T99" fmla="*/ 35 h 151"/>
                <a:gd name="T100" fmla="*/ 7451 w 7451"/>
                <a:gd name="T10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51" h="151">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a:effectLst>
              <a:innerShdw blurRad="114300">
                <a:prstClr val="black">
                  <a:alpha val="7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2" name="9Slide.vn 7">
              <a:extLst>
                <a:ext uri="{FF2B5EF4-FFF2-40B4-BE49-F238E27FC236}">
                  <a16:creationId xmlns:a16="http://schemas.microsoft.com/office/drawing/2014/main" id="{FF3498DC-8213-4932-9704-8122CCB4C5A1}"/>
                </a:ext>
              </a:extLst>
            </p:cNvPr>
            <p:cNvSpPr>
              <a:spLocks/>
            </p:cNvSpPr>
            <p:nvPr/>
          </p:nvSpPr>
          <p:spPr bwMode="auto">
            <a:xfrm>
              <a:off x="2738438" y="6618288"/>
              <a:ext cx="11828463" cy="55563"/>
            </a:xfrm>
            <a:custGeom>
              <a:avLst/>
              <a:gdLst>
                <a:gd name="T0" fmla="*/ 7451 w 7451"/>
                <a:gd name="T1" fmla="*/ 35 h 35"/>
                <a:gd name="T2" fmla="*/ 0 w 7451"/>
                <a:gd name="T3" fmla="*/ 35 h 35"/>
                <a:gd name="T4" fmla="*/ 0 w 7451"/>
                <a:gd name="T5" fmla="*/ 0 h 35"/>
                <a:gd name="T6" fmla="*/ 3020 w 7451"/>
                <a:gd name="T7" fmla="*/ 0 h 35"/>
                <a:gd name="T8" fmla="*/ 3047 w 7451"/>
                <a:gd name="T9" fmla="*/ 18 h 35"/>
                <a:gd name="T10" fmla="*/ 4413 w 7451"/>
                <a:gd name="T11" fmla="*/ 18 h 35"/>
                <a:gd name="T12" fmla="*/ 4441 w 7451"/>
                <a:gd name="T13" fmla="*/ 0 h 35"/>
                <a:gd name="T14" fmla="*/ 7451 w 7451"/>
                <a:gd name="T15" fmla="*/ 0 h 35"/>
                <a:gd name="T16" fmla="*/ 7451 w 7451"/>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1" h="35">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gs>
                <a:gs pos="9000">
                  <a:srgbClr val="DFE0E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3" name="9Slide.vn 8">
              <a:extLst>
                <a:ext uri="{FF2B5EF4-FFF2-40B4-BE49-F238E27FC236}">
                  <a16:creationId xmlns:a16="http://schemas.microsoft.com/office/drawing/2014/main" id="{344E556A-A4C9-4D98-B474-D2B99294DACD}"/>
                </a:ext>
              </a:extLst>
            </p:cNvPr>
            <p:cNvSpPr>
              <a:spLocks/>
            </p:cNvSpPr>
            <p:nvPr/>
          </p:nvSpPr>
          <p:spPr bwMode="auto">
            <a:xfrm>
              <a:off x="7524750" y="6619875"/>
              <a:ext cx="2255838" cy="90488"/>
            </a:xfrm>
            <a:custGeom>
              <a:avLst/>
              <a:gdLst>
                <a:gd name="T0" fmla="*/ 1389 w 1421"/>
                <a:gd name="T1" fmla="*/ 2 h 57"/>
                <a:gd name="T2" fmla="*/ 32 w 1421"/>
                <a:gd name="T3" fmla="*/ 2 h 57"/>
                <a:gd name="T4" fmla="*/ 32 w 1421"/>
                <a:gd name="T5" fmla="*/ 2 h 57"/>
                <a:gd name="T6" fmla="*/ 17 w 1421"/>
                <a:gd name="T7" fmla="*/ 2 h 57"/>
                <a:gd name="T8" fmla="*/ 0 w 1421"/>
                <a:gd name="T9" fmla="*/ 0 h 57"/>
                <a:gd name="T10" fmla="*/ 0 w 1421"/>
                <a:gd name="T11" fmla="*/ 34 h 57"/>
                <a:gd name="T12" fmla="*/ 0 w 1421"/>
                <a:gd name="T13" fmla="*/ 34 h 57"/>
                <a:gd name="T14" fmla="*/ 20 w 1421"/>
                <a:gd name="T15" fmla="*/ 44 h 57"/>
                <a:gd name="T16" fmla="*/ 42 w 1421"/>
                <a:gd name="T17" fmla="*/ 51 h 57"/>
                <a:gd name="T18" fmla="*/ 64 w 1421"/>
                <a:gd name="T19" fmla="*/ 56 h 57"/>
                <a:gd name="T20" fmla="*/ 85 w 1421"/>
                <a:gd name="T21" fmla="*/ 57 h 57"/>
                <a:gd name="T22" fmla="*/ 1337 w 1421"/>
                <a:gd name="T23" fmla="*/ 57 h 57"/>
                <a:gd name="T24" fmla="*/ 1337 w 1421"/>
                <a:gd name="T25" fmla="*/ 57 h 57"/>
                <a:gd name="T26" fmla="*/ 1359 w 1421"/>
                <a:gd name="T27" fmla="*/ 56 h 57"/>
                <a:gd name="T28" fmla="*/ 1381 w 1421"/>
                <a:gd name="T29" fmla="*/ 51 h 57"/>
                <a:gd name="T30" fmla="*/ 1401 w 1421"/>
                <a:gd name="T31" fmla="*/ 44 h 57"/>
                <a:gd name="T32" fmla="*/ 1421 w 1421"/>
                <a:gd name="T33" fmla="*/ 34 h 57"/>
                <a:gd name="T34" fmla="*/ 1421 w 1421"/>
                <a:gd name="T35" fmla="*/ 0 h 57"/>
                <a:gd name="T36" fmla="*/ 1421 w 1421"/>
                <a:gd name="T37" fmla="*/ 0 h 57"/>
                <a:gd name="T38" fmla="*/ 1406 w 1421"/>
                <a:gd name="T39" fmla="*/ 2 h 57"/>
                <a:gd name="T40" fmla="*/ 1389 w 1421"/>
                <a:gd name="T41" fmla="*/ 2 h 57"/>
                <a:gd name="T42" fmla="*/ 1389 w 1421"/>
                <a:gd name="T43"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1" h="57">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lumMod val="95000"/>
                  </a:srgbClr>
                </a:gs>
                <a:gs pos="9000">
                  <a:srgbClr val="DFE0E1">
                    <a:lumMod val="95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grpSp>
      <p:sp>
        <p:nvSpPr>
          <p:cNvPr id="5" name="Picture Placeholder 4"/>
          <p:cNvSpPr>
            <a:spLocks noGrp="1"/>
          </p:cNvSpPr>
          <p:nvPr>
            <p:ph type="pic" sz="quarter" idx="12" hasCustomPrompt="1"/>
          </p:nvPr>
        </p:nvSpPr>
        <p:spPr>
          <a:xfrm>
            <a:off x="3219450" y="1400175"/>
            <a:ext cx="5762625" cy="3600450"/>
          </a:xfrm>
          <a:solidFill>
            <a:schemeClr val="bg1">
              <a:lumMod val="95000"/>
            </a:schemeClr>
          </a:solidFill>
        </p:spPr>
        <p:txBody>
          <a:bodyPr anchor="ctr" anchorCtr="0"/>
          <a:lstStyle>
            <a:lvl1pPr marL="0" indent="0" algn="ctr">
              <a:buNone/>
              <a:defRPr/>
            </a:lvl1pPr>
          </a:lstStyle>
          <a:p>
            <a:r>
              <a:rPr lang="en-US"/>
              <a:t>Thêm ảnh</a:t>
            </a:r>
          </a:p>
        </p:txBody>
      </p:sp>
      <p:pic>
        <p:nvPicPr>
          <p:cNvPr id="29" name="Picture 28"/>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66F8249F-933F-27B4-037F-1BE57AC729C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B72D8527-F93B-EB58-7740-2C078C40D098}"/>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B02B52FF-C488-9746-1718-20EBF7C6F693}"/>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5C91F8AA-07ED-7376-C0C8-2331E007AE38}"/>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A998A477-5FFB-8A7A-8F05-0A80F04AEFB7}"/>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81725ED5-67ED-5B9A-3DCA-1DE0F4C58341}"/>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4E9266B7-33A3-424D-B662-BE0A9937A840}"/>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A686A9F9-4156-B900-5857-6016C3E85FAB}"/>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9D0D5907-9052-863A-8BCC-EF17800E64D9}"/>
              </a:ext>
            </a:extLst>
          </p:cNvPr>
          <p:cNvPicPr>
            <a:picLocks noChangeAspect="1"/>
          </p:cNvPicPr>
          <p:nvPr userDrawn="1"/>
        </p:nvPicPr>
        <p:blipFill>
          <a:blip r:embed="rId3"/>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BF2144C9-292D-3866-E801-4F565FEE1A80}"/>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4/2/2025</a:t>
            </a:fld>
            <a:endParaRPr lang="en-US"/>
          </a:p>
        </p:txBody>
      </p:sp>
      <p:sp>
        <p:nvSpPr>
          <p:cNvPr id="14" name="Footer Placeholder 4">
            <a:extLst>
              <a:ext uri="{FF2B5EF4-FFF2-40B4-BE49-F238E27FC236}">
                <a16:creationId xmlns:a16="http://schemas.microsoft.com/office/drawing/2014/main" id="{9BEA6383-5223-C237-6EF3-C8B51BE5EDA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6215344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cbook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FDADA73C-32DA-6364-6627-ED34BFEF2D0C}"/>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2642247" y="1727802"/>
            <a:ext cx="3453753" cy="3402396"/>
          </a:xfrm>
          <a:prstGeom prst="rect">
            <a:avLst/>
          </a:prstGeom>
        </p:spPr>
      </p:pic>
      <p:grpSp>
        <p:nvGrpSpPr>
          <p:cNvPr id="10" name="9Slide.vn 1">
            <a:extLst>
              <a:ext uri="{FF2B5EF4-FFF2-40B4-BE49-F238E27FC236}">
                <a16:creationId xmlns:a16="http://schemas.microsoft.com/office/drawing/2014/main" id="{2946107B-86B5-4108-B9D9-FBE88B6AF6A9}"/>
              </a:ext>
            </a:extLst>
          </p:cNvPr>
          <p:cNvGrpSpPr/>
          <p:nvPr userDrawn="1"/>
        </p:nvGrpSpPr>
        <p:grpSpPr>
          <a:xfrm>
            <a:off x="5868547" y="1080007"/>
            <a:ext cx="7666588" cy="4425443"/>
            <a:chOff x="2738438" y="30163"/>
            <a:chExt cx="11828463" cy="6827838"/>
          </a:xfrm>
        </p:grpSpPr>
        <p:sp>
          <p:nvSpPr>
            <p:cNvPr id="17" name="9Slide.vn 2">
              <a:extLst>
                <a:ext uri="{FF2B5EF4-FFF2-40B4-BE49-F238E27FC236}">
                  <a16:creationId xmlns:a16="http://schemas.microsoft.com/office/drawing/2014/main" id="{4C6E1B3E-70F8-4E17-8666-2C90A7910CF5}"/>
                </a:ext>
              </a:extLst>
            </p:cNvPr>
            <p:cNvSpPr>
              <a:spLocks/>
            </p:cNvSpPr>
            <p:nvPr/>
          </p:nvSpPr>
          <p:spPr bwMode="auto">
            <a:xfrm>
              <a:off x="3821113" y="30163"/>
              <a:ext cx="9663113" cy="6823075"/>
            </a:xfrm>
            <a:custGeom>
              <a:avLst/>
              <a:gdLst>
                <a:gd name="T0" fmla="*/ 201 w 6087"/>
                <a:gd name="T1" fmla="*/ 4298 h 4298"/>
                <a:gd name="T2" fmla="*/ 181 w 6087"/>
                <a:gd name="T3" fmla="*/ 4298 h 4298"/>
                <a:gd name="T4" fmla="*/ 141 w 6087"/>
                <a:gd name="T5" fmla="*/ 4289 h 4298"/>
                <a:gd name="T6" fmla="*/ 106 w 6087"/>
                <a:gd name="T7" fmla="*/ 4274 h 4298"/>
                <a:gd name="T8" fmla="*/ 74 w 6087"/>
                <a:gd name="T9" fmla="*/ 4252 h 4298"/>
                <a:gd name="T10" fmla="*/ 47 w 6087"/>
                <a:gd name="T11" fmla="*/ 4225 h 4298"/>
                <a:gd name="T12" fmla="*/ 25 w 6087"/>
                <a:gd name="T13" fmla="*/ 4193 h 4298"/>
                <a:gd name="T14" fmla="*/ 10 w 6087"/>
                <a:gd name="T15" fmla="*/ 4158 h 4298"/>
                <a:gd name="T16" fmla="*/ 1 w 6087"/>
                <a:gd name="T17" fmla="*/ 4118 h 4298"/>
                <a:gd name="T18" fmla="*/ 0 w 6087"/>
                <a:gd name="T19" fmla="*/ 201 h 4298"/>
                <a:gd name="T20" fmla="*/ 1 w 6087"/>
                <a:gd name="T21" fmla="*/ 181 h 4298"/>
                <a:gd name="T22" fmla="*/ 10 w 6087"/>
                <a:gd name="T23" fmla="*/ 141 h 4298"/>
                <a:gd name="T24" fmla="*/ 25 w 6087"/>
                <a:gd name="T25" fmla="*/ 105 h 4298"/>
                <a:gd name="T26" fmla="*/ 47 w 6087"/>
                <a:gd name="T27" fmla="*/ 74 h 4298"/>
                <a:gd name="T28" fmla="*/ 74 w 6087"/>
                <a:gd name="T29" fmla="*/ 47 h 4298"/>
                <a:gd name="T30" fmla="*/ 106 w 6087"/>
                <a:gd name="T31" fmla="*/ 25 h 4298"/>
                <a:gd name="T32" fmla="*/ 141 w 6087"/>
                <a:gd name="T33" fmla="*/ 10 h 4298"/>
                <a:gd name="T34" fmla="*/ 181 w 6087"/>
                <a:gd name="T35" fmla="*/ 1 h 4298"/>
                <a:gd name="T36" fmla="*/ 5887 w 6087"/>
                <a:gd name="T37" fmla="*/ 0 h 4298"/>
                <a:gd name="T38" fmla="*/ 5907 w 6087"/>
                <a:gd name="T39" fmla="*/ 1 h 4298"/>
                <a:gd name="T40" fmla="*/ 5946 w 6087"/>
                <a:gd name="T41" fmla="*/ 10 h 4298"/>
                <a:gd name="T42" fmla="*/ 5983 w 6087"/>
                <a:gd name="T43" fmla="*/ 25 h 4298"/>
                <a:gd name="T44" fmla="*/ 6015 w 6087"/>
                <a:gd name="T45" fmla="*/ 47 h 4298"/>
                <a:gd name="T46" fmla="*/ 6042 w 6087"/>
                <a:gd name="T47" fmla="*/ 74 h 4298"/>
                <a:gd name="T48" fmla="*/ 6064 w 6087"/>
                <a:gd name="T49" fmla="*/ 105 h 4298"/>
                <a:gd name="T50" fmla="*/ 6079 w 6087"/>
                <a:gd name="T51" fmla="*/ 141 h 4298"/>
                <a:gd name="T52" fmla="*/ 6087 w 6087"/>
                <a:gd name="T53" fmla="*/ 181 h 4298"/>
                <a:gd name="T54" fmla="*/ 6087 w 6087"/>
                <a:gd name="T55" fmla="*/ 4097 h 4298"/>
                <a:gd name="T56" fmla="*/ 6087 w 6087"/>
                <a:gd name="T57" fmla="*/ 4118 h 4298"/>
                <a:gd name="T58" fmla="*/ 6079 w 6087"/>
                <a:gd name="T59" fmla="*/ 4158 h 4298"/>
                <a:gd name="T60" fmla="*/ 6064 w 6087"/>
                <a:gd name="T61" fmla="*/ 4193 h 4298"/>
                <a:gd name="T62" fmla="*/ 6042 w 6087"/>
                <a:gd name="T63" fmla="*/ 4225 h 4298"/>
                <a:gd name="T64" fmla="*/ 6015 w 6087"/>
                <a:gd name="T65" fmla="*/ 4252 h 4298"/>
                <a:gd name="T66" fmla="*/ 5983 w 6087"/>
                <a:gd name="T67" fmla="*/ 4274 h 4298"/>
                <a:gd name="T68" fmla="*/ 5946 w 6087"/>
                <a:gd name="T69" fmla="*/ 4289 h 4298"/>
                <a:gd name="T70" fmla="*/ 5907 w 6087"/>
                <a:gd name="T71" fmla="*/ 4298 h 4298"/>
                <a:gd name="T72" fmla="*/ 5887 w 6087"/>
                <a:gd name="T73" fmla="*/ 4298 h 4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87" h="4298">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flip="none" rotWithShape="1">
              <a:gsLst>
                <a:gs pos="0">
                  <a:srgbClr val="B0B2B4"/>
                </a:gs>
                <a:gs pos="100000">
                  <a:srgbClr val="DFE0E1"/>
                </a:gs>
              </a:gsLst>
              <a:lin ang="0" scaled="1"/>
              <a:tileRect/>
            </a:gradFill>
            <a:ln>
              <a:noFill/>
            </a:ln>
            <a:effectLst>
              <a:innerShdw blurRad="63500">
                <a:prstClr val="black">
                  <a:alpha val="4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8" name="9Slide.vn 3">
              <a:extLst>
                <a:ext uri="{FF2B5EF4-FFF2-40B4-BE49-F238E27FC236}">
                  <a16:creationId xmlns:a16="http://schemas.microsoft.com/office/drawing/2014/main" id="{1C3B9052-DF89-48DA-900D-596E0ADF2E86}"/>
                </a:ext>
              </a:extLst>
            </p:cNvPr>
            <p:cNvSpPr>
              <a:spLocks/>
            </p:cNvSpPr>
            <p:nvPr/>
          </p:nvSpPr>
          <p:spPr bwMode="auto">
            <a:xfrm>
              <a:off x="3865563" y="74613"/>
              <a:ext cx="9574213" cy="6735763"/>
            </a:xfrm>
            <a:custGeom>
              <a:avLst/>
              <a:gdLst>
                <a:gd name="T0" fmla="*/ 173 w 6031"/>
                <a:gd name="T1" fmla="*/ 0 h 4243"/>
                <a:gd name="T2" fmla="*/ 155 w 6031"/>
                <a:gd name="T3" fmla="*/ 2 h 4243"/>
                <a:gd name="T4" fmla="*/ 121 w 6031"/>
                <a:gd name="T5" fmla="*/ 9 h 4243"/>
                <a:gd name="T6" fmla="*/ 91 w 6031"/>
                <a:gd name="T7" fmla="*/ 22 h 4243"/>
                <a:gd name="T8" fmla="*/ 64 w 6031"/>
                <a:gd name="T9" fmla="*/ 40 h 4243"/>
                <a:gd name="T10" fmla="*/ 41 w 6031"/>
                <a:gd name="T11" fmla="*/ 64 h 4243"/>
                <a:gd name="T12" fmla="*/ 22 w 6031"/>
                <a:gd name="T13" fmla="*/ 91 h 4243"/>
                <a:gd name="T14" fmla="*/ 9 w 6031"/>
                <a:gd name="T15" fmla="*/ 121 h 4243"/>
                <a:gd name="T16" fmla="*/ 2 w 6031"/>
                <a:gd name="T17" fmla="*/ 157 h 4243"/>
                <a:gd name="T18" fmla="*/ 0 w 6031"/>
                <a:gd name="T19" fmla="*/ 4069 h 4243"/>
                <a:gd name="T20" fmla="*/ 2 w 6031"/>
                <a:gd name="T21" fmla="*/ 4086 h 4243"/>
                <a:gd name="T22" fmla="*/ 9 w 6031"/>
                <a:gd name="T23" fmla="*/ 4120 h 4243"/>
                <a:gd name="T24" fmla="*/ 22 w 6031"/>
                <a:gd name="T25" fmla="*/ 4152 h 4243"/>
                <a:gd name="T26" fmla="*/ 41 w 6031"/>
                <a:gd name="T27" fmla="*/ 4179 h 4243"/>
                <a:gd name="T28" fmla="*/ 64 w 6031"/>
                <a:gd name="T29" fmla="*/ 4202 h 4243"/>
                <a:gd name="T30" fmla="*/ 91 w 6031"/>
                <a:gd name="T31" fmla="*/ 4221 h 4243"/>
                <a:gd name="T32" fmla="*/ 121 w 6031"/>
                <a:gd name="T33" fmla="*/ 4234 h 4243"/>
                <a:gd name="T34" fmla="*/ 155 w 6031"/>
                <a:gd name="T35" fmla="*/ 4241 h 4243"/>
                <a:gd name="T36" fmla="*/ 5859 w 6031"/>
                <a:gd name="T37" fmla="*/ 4243 h 4243"/>
                <a:gd name="T38" fmla="*/ 5876 w 6031"/>
                <a:gd name="T39" fmla="*/ 4241 h 4243"/>
                <a:gd name="T40" fmla="*/ 5910 w 6031"/>
                <a:gd name="T41" fmla="*/ 4234 h 4243"/>
                <a:gd name="T42" fmla="*/ 5941 w 6031"/>
                <a:gd name="T43" fmla="*/ 4221 h 4243"/>
                <a:gd name="T44" fmla="*/ 5968 w 6031"/>
                <a:gd name="T45" fmla="*/ 4202 h 4243"/>
                <a:gd name="T46" fmla="*/ 5992 w 6031"/>
                <a:gd name="T47" fmla="*/ 4179 h 4243"/>
                <a:gd name="T48" fmla="*/ 6010 w 6031"/>
                <a:gd name="T49" fmla="*/ 4152 h 4243"/>
                <a:gd name="T50" fmla="*/ 6024 w 6031"/>
                <a:gd name="T51" fmla="*/ 4120 h 4243"/>
                <a:gd name="T52" fmla="*/ 6031 w 6031"/>
                <a:gd name="T53" fmla="*/ 4086 h 4243"/>
                <a:gd name="T54" fmla="*/ 6031 w 6031"/>
                <a:gd name="T55" fmla="*/ 173 h 4243"/>
                <a:gd name="T56" fmla="*/ 6031 w 6031"/>
                <a:gd name="T57" fmla="*/ 157 h 4243"/>
                <a:gd name="T58" fmla="*/ 6024 w 6031"/>
                <a:gd name="T59" fmla="*/ 121 h 4243"/>
                <a:gd name="T60" fmla="*/ 6010 w 6031"/>
                <a:gd name="T61" fmla="*/ 91 h 4243"/>
                <a:gd name="T62" fmla="*/ 5992 w 6031"/>
                <a:gd name="T63" fmla="*/ 64 h 4243"/>
                <a:gd name="T64" fmla="*/ 5968 w 6031"/>
                <a:gd name="T65" fmla="*/ 40 h 4243"/>
                <a:gd name="T66" fmla="*/ 5941 w 6031"/>
                <a:gd name="T67" fmla="*/ 22 h 4243"/>
                <a:gd name="T68" fmla="*/ 5910 w 6031"/>
                <a:gd name="T69" fmla="*/ 9 h 4243"/>
                <a:gd name="T70" fmla="*/ 5876 w 6031"/>
                <a:gd name="T71" fmla="*/ 2 h 4243"/>
                <a:gd name="T72" fmla="*/ 5859 w 6031"/>
                <a:gd name="T73" fmla="*/ 0 h 4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31" h="4243">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prstClr val="black">
                  <a:alpha val="61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9" name="9Slide.vn 4">
              <a:extLst>
                <a:ext uri="{FF2B5EF4-FFF2-40B4-BE49-F238E27FC236}">
                  <a16:creationId xmlns:a16="http://schemas.microsoft.com/office/drawing/2014/main" id="{838BE831-98C4-4DA1-B95C-84B293ECEAEE}"/>
                </a:ext>
              </a:extLst>
            </p:cNvPr>
            <p:cNvSpPr>
              <a:spLocks/>
            </p:cNvSpPr>
            <p:nvPr/>
          </p:nvSpPr>
          <p:spPr bwMode="auto">
            <a:xfrm>
              <a:off x="3892550" y="6342063"/>
              <a:ext cx="9520238" cy="441325"/>
            </a:xfrm>
            <a:custGeom>
              <a:avLst/>
              <a:gdLst>
                <a:gd name="T0" fmla="*/ 156 w 5997"/>
                <a:gd name="T1" fmla="*/ 278 h 278"/>
                <a:gd name="T2" fmla="*/ 5842 w 5997"/>
                <a:gd name="T3" fmla="*/ 278 h 278"/>
                <a:gd name="T4" fmla="*/ 5842 w 5997"/>
                <a:gd name="T5" fmla="*/ 278 h 278"/>
                <a:gd name="T6" fmla="*/ 5857 w 5997"/>
                <a:gd name="T7" fmla="*/ 276 h 278"/>
                <a:gd name="T8" fmla="*/ 5872 w 5997"/>
                <a:gd name="T9" fmla="*/ 275 h 278"/>
                <a:gd name="T10" fmla="*/ 5887 w 5997"/>
                <a:gd name="T11" fmla="*/ 269 h 278"/>
                <a:gd name="T12" fmla="*/ 5903 w 5997"/>
                <a:gd name="T13" fmla="*/ 264 h 278"/>
                <a:gd name="T14" fmla="*/ 5916 w 5997"/>
                <a:gd name="T15" fmla="*/ 258 h 278"/>
                <a:gd name="T16" fmla="*/ 5928 w 5997"/>
                <a:gd name="T17" fmla="*/ 251 h 278"/>
                <a:gd name="T18" fmla="*/ 5941 w 5997"/>
                <a:gd name="T19" fmla="*/ 241 h 278"/>
                <a:gd name="T20" fmla="*/ 5951 w 5997"/>
                <a:gd name="T21" fmla="*/ 231 h 278"/>
                <a:gd name="T22" fmla="*/ 5962 w 5997"/>
                <a:gd name="T23" fmla="*/ 221 h 278"/>
                <a:gd name="T24" fmla="*/ 5970 w 5997"/>
                <a:gd name="T25" fmla="*/ 209 h 278"/>
                <a:gd name="T26" fmla="*/ 5978 w 5997"/>
                <a:gd name="T27" fmla="*/ 195 h 278"/>
                <a:gd name="T28" fmla="*/ 5985 w 5997"/>
                <a:gd name="T29" fmla="*/ 182 h 278"/>
                <a:gd name="T30" fmla="*/ 5990 w 5997"/>
                <a:gd name="T31" fmla="*/ 167 h 278"/>
                <a:gd name="T32" fmla="*/ 5993 w 5997"/>
                <a:gd name="T33" fmla="*/ 153 h 278"/>
                <a:gd name="T34" fmla="*/ 5997 w 5997"/>
                <a:gd name="T35" fmla="*/ 137 h 278"/>
                <a:gd name="T36" fmla="*/ 5997 w 5997"/>
                <a:gd name="T37" fmla="*/ 121 h 278"/>
                <a:gd name="T38" fmla="*/ 5997 w 5997"/>
                <a:gd name="T39" fmla="*/ 0 h 278"/>
                <a:gd name="T40" fmla="*/ 0 w 5997"/>
                <a:gd name="T41" fmla="*/ 0 h 278"/>
                <a:gd name="T42" fmla="*/ 0 w 5997"/>
                <a:gd name="T43" fmla="*/ 121 h 278"/>
                <a:gd name="T44" fmla="*/ 0 w 5997"/>
                <a:gd name="T45" fmla="*/ 121 h 278"/>
                <a:gd name="T46" fmla="*/ 2 w 5997"/>
                <a:gd name="T47" fmla="*/ 137 h 278"/>
                <a:gd name="T48" fmla="*/ 3 w 5997"/>
                <a:gd name="T49" fmla="*/ 153 h 278"/>
                <a:gd name="T50" fmla="*/ 8 w 5997"/>
                <a:gd name="T51" fmla="*/ 167 h 278"/>
                <a:gd name="T52" fmla="*/ 13 w 5997"/>
                <a:gd name="T53" fmla="*/ 182 h 278"/>
                <a:gd name="T54" fmla="*/ 20 w 5997"/>
                <a:gd name="T55" fmla="*/ 195 h 278"/>
                <a:gd name="T56" fmla="*/ 27 w 5997"/>
                <a:gd name="T57" fmla="*/ 209 h 278"/>
                <a:gd name="T58" fmla="*/ 37 w 5997"/>
                <a:gd name="T59" fmla="*/ 221 h 278"/>
                <a:gd name="T60" fmla="*/ 47 w 5997"/>
                <a:gd name="T61" fmla="*/ 231 h 278"/>
                <a:gd name="T62" fmla="*/ 57 w 5997"/>
                <a:gd name="T63" fmla="*/ 241 h 278"/>
                <a:gd name="T64" fmla="*/ 69 w 5997"/>
                <a:gd name="T65" fmla="*/ 251 h 278"/>
                <a:gd name="T66" fmla="*/ 82 w 5997"/>
                <a:gd name="T67" fmla="*/ 258 h 278"/>
                <a:gd name="T68" fmla="*/ 96 w 5997"/>
                <a:gd name="T69" fmla="*/ 264 h 278"/>
                <a:gd name="T70" fmla="*/ 109 w 5997"/>
                <a:gd name="T71" fmla="*/ 269 h 278"/>
                <a:gd name="T72" fmla="*/ 124 w 5997"/>
                <a:gd name="T73" fmla="*/ 275 h 278"/>
                <a:gd name="T74" fmla="*/ 141 w 5997"/>
                <a:gd name="T75" fmla="*/ 276 h 278"/>
                <a:gd name="T76" fmla="*/ 156 w 5997"/>
                <a:gd name="T77" fmla="*/ 278 h 278"/>
                <a:gd name="T78" fmla="*/ 156 w 5997"/>
                <a:gd name="T79"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97" h="278">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0" name="9Slide.vn 5">
              <a:extLst>
                <a:ext uri="{FF2B5EF4-FFF2-40B4-BE49-F238E27FC236}">
                  <a16:creationId xmlns:a16="http://schemas.microsoft.com/office/drawing/2014/main" id="{9441EC7C-061E-4558-9FF8-E9B0DA0F84AA}"/>
                </a:ext>
              </a:extLst>
            </p:cNvPr>
            <p:cNvSpPr>
              <a:spLocks noChangeArrowheads="1"/>
            </p:cNvSpPr>
            <p:nvPr/>
          </p:nvSpPr>
          <p:spPr bwMode="auto">
            <a:xfrm>
              <a:off x="4205288" y="533400"/>
              <a:ext cx="8897938" cy="5565775"/>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1" name="9Slide.vn 6">
              <a:extLst>
                <a:ext uri="{FF2B5EF4-FFF2-40B4-BE49-F238E27FC236}">
                  <a16:creationId xmlns:a16="http://schemas.microsoft.com/office/drawing/2014/main" id="{F4AB6E09-791B-48E7-B2E0-4762432F77AB}"/>
                </a:ext>
              </a:extLst>
            </p:cNvPr>
            <p:cNvSpPr>
              <a:spLocks/>
            </p:cNvSpPr>
            <p:nvPr/>
          </p:nvSpPr>
          <p:spPr bwMode="auto">
            <a:xfrm>
              <a:off x="2738438" y="6618288"/>
              <a:ext cx="11828463" cy="239713"/>
            </a:xfrm>
            <a:custGeom>
              <a:avLst/>
              <a:gdLst>
                <a:gd name="T0" fmla="*/ 7451 w 7451"/>
                <a:gd name="T1" fmla="*/ 0 h 151"/>
                <a:gd name="T2" fmla="*/ 4441 w 7451"/>
                <a:gd name="T3" fmla="*/ 1 h 151"/>
                <a:gd name="T4" fmla="*/ 4381 w 7451"/>
                <a:gd name="T5" fmla="*/ 35 h 151"/>
                <a:gd name="T6" fmla="*/ 3097 w 7451"/>
                <a:gd name="T7" fmla="*/ 35 h 151"/>
                <a:gd name="T8" fmla="*/ 3020 w 7451"/>
                <a:gd name="T9" fmla="*/ 1 h 151"/>
                <a:gd name="T10" fmla="*/ 0 w 7451"/>
                <a:gd name="T11" fmla="*/ 0 h 151"/>
                <a:gd name="T12" fmla="*/ 0 w 7451"/>
                <a:gd name="T13" fmla="*/ 35 h 151"/>
                <a:gd name="T14" fmla="*/ 0 w 7451"/>
                <a:gd name="T15" fmla="*/ 35 h 151"/>
                <a:gd name="T16" fmla="*/ 61 w 7451"/>
                <a:gd name="T17" fmla="*/ 53 h 151"/>
                <a:gd name="T18" fmla="*/ 98 w 7451"/>
                <a:gd name="T19" fmla="*/ 65 h 151"/>
                <a:gd name="T20" fmla="*/ 140 w 7451"/>
                <a:gd name="T21" fmla="*/ 75 h 151"/>
                <a:gd name="T22" fmla="*/ 140 w 7451"/>
                <a:gd name="T23" fmla="*/ 75 h 151"/>
                <a:gd name="T24" fmla="*/ 168 w 7451"/>
                <a:gd name="T25" fmla="*/ 82 h 151"/>
                <a:gd name="T26" fmla="*/ 216 w 7451"/>
                <a:gd name="T27" fmla="*/ 90 h 151"/>
                <a:gd name="T28" fmla="*/ 286 w 7451"/>
                <a:gd name="T29" fmla="*/ 102 h 151"/>
                <a:gd name="T30" fmla="*/ 384 w 7451"/>
                <a:gd name="T31" fmla="*/ 114 h 151"/>
                <a:gd name="T32" fmla="*/ 384 w 7451"/>
                <a:gd name="T33" fmla="*/ 114 h 151"/>
                <a:gd name="T34" fmla="*/ 438 w 7451"/>
                <a:gd name="T35" fmla="*/ 121 h 151"/>
                <a:gd name="T36" fmla="*/ 510 w 7451"/>
                <a:gd name="T37" fmla="*/ 127 h 151"/>
                <a:gd name="T38" fmla="*/ 601 w 7451"/>
                <a:gd name="T39" fmla="*/ 134 h 151"/>
                <a:gd name="T40" fmla="*/ 707 w 7451"/>
                <a:gd name="T41" fmla="*/ 141 h 151"/>
                <a:gd name="T42" fmla="*/ 707 w 7451"/>
                <a:gd name="T43" fmla="*/ 141 h 151"/>
                <a:gd name="T44" fmla="*/ 838 w 7451"/>
                <a:gd name="T45" fmla="*/ 146 h 151"/>
                <a:gd name="T46" fmla="*/ 924 w 7451"/>
                <a:gd name="T47" fmla="*/ 148 h 151"/>
                <a:gd name="T48" fmla="*/ 924 w 7451"/>
                <a:gd name="T49" fmla="*/ 148 h 151"/>
                <a:gd name="T50" fmla="*/ 1195 w 7451"/>
                <a:gd name="T51" fmla="*/ 149 h 151"/>
                <a:gd name="T52" fmla="*/ 1718 w 7451"/>
                <a:gd name="T53" fmla="*/ 151 h 151"/>
                <a:gd name="T54" fmla="*/ 3188 w 7451"/>
                <a:gd name="T55" fmla="*/ 151 h 151"/>
                <a:gd name="T56" fmla="*/ 5479 w 7451"/>
                <a:gd name="T57" fmla="*/ 149 h 151"/>
                <a:gd name="T58" fmla="*/ 5479 w 7451"/>
                <a:gd name="T59" fmla="*/ 149 h 151"/>
                <a:gd name="T60" fmla="*/ 5921 w 7451"/>
                <a:gd name="T61" fmla="*/ 151 h 151"/>
                <a:gd name="T62" fmla="*/ 6244 w 7451"/>
                <a:gd name="T63" fmla="*/ 151 h 151"/>
                <a:gd name="T64" fmla="*/ 6529 w 7451"/>
                <a:gd name="T65" fmla="*/ 148 h 151"/>
                <a:gd name="T66" fmla="*/ 6529 w 7451"/>
                <a:gd name="T67" fmla="*/ 148 h 151"/>
                <a:gd name="T68" fmla="*/ 6613 w 7451"/>
                <a:gd name="T69" fmla="*/ 146 h 151"/>
                <a:gd name="T70" fmla="*/ 6744 w 7451"/>
                <a:gd name="T71" fmla="*/ 141 h 151"/>
                <a:gd name="T72" fmla="*/ 6744 w 7451"/>
                <a:gd name="T73" fmla="*/ 141 h 151"/>
                <a:gd name="T74" fmla="*/ 6852 w 7451"/>
                <a:gd name="T75" fmla="*/ 134 h 151"/>
                <a:gd name="T76" fmla="*/ 6941 w 7451"/>
                <a:gd name="T77" fmla="*/ 127 h 151"/>
                <a:gd name="T78" fmla="*/ 7015 w 7451"/>
                <a:gd name="T79" fmla="*/ 121 h 151"/>
                <a:gd name="T80" fmla="*/ 7069 w 7451"/>
                <a:gd name="T81" fmla="*/ 114 h 151"/>
                <a:gd name="T82" fmla="*/ 7069 w 7451"/>
                <a:gd name="T83" fmla="*/ 114 h 151"/>
                <a:gd name="T84" fmla="*/ 7166 w 7451"/>
                <a:gd name="T85" fmla="*/ 102 h 151"/>
                <a:gd name="T86" fmla="*/ 7237 w 7451"/>
                <a:gd name="T87" fmla="*/ 90 h 151"/>
                <a:gd name="T88" fmla="*/ 7284 w 7451"/>
                <a:gd name="T89" fmla="*/ 82 h 151"/>
                <a:gd name="T90" fmla="*/ 7313 w 7451"/>
                <a:gd name="T91" fmla="*/ 75 h 151"/>
                <a:gd name="T92" fmla="*/ 7313 w 7451"/>
                <a:gd name="T93" fmla="*/ 75 h 151"/>
                <a:gd name="T94" fmla="*/ 7353 w 7451"/>
                <a:gd name="T95" fmla="*/ 65 h 151"/>
                <a:gd name="T96" fmla="*/ 7390 w 7451"/>
                <a:gd name="T97" fmla="*/ 53 h 151"/>
                <a:gd name="T98" fmla="*/ 7451 w 7451"/>
                <a:gd name="T99" fmla="*/ 35 h 151"/>
                <a:gd name="T100" fmla="*/ 7451 w 7451"/>
                <a:gd name="T10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51" h="151">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a:effectLst>
              <a:innerShdw blurRad="114300">
                <a:prstClr val="black">
                  <a:alpha val="7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2" name="9Slide.vn 7">
              <a:extLst>
                <a:ext uri="{FF2B5EF4-FFF2-40B4-BE49-F238E27FC236}">
                  <a16:creationId xmlns:a16="http://schemas.microsoft.com/office/drawing/2014/main" id="{FF3498DC-8213-4932-9704-8122CCB4C5A1}"/>
                </a:ext>
              </a:extLst>
            </p:cNvPr>
            <p:cNvSpPr>
              <a:spLocks/>
            </p:cNvSpPr>
            <p:nvPr/>
          </p:nvSpPr>
          <p:spPr bwMode="auto">
            <a:xfrm>
              <a:off x="2738438" y="6618288"/>
              <a:ext cx="11828463" cy="55563"/>
            </a:xfrm>
            <a:custGeom>
              <a:avLst/>
              <a:gdLst>
                <a:gd name="T0" fmla="*/ 7451 w 7451"/>
                <a:gd name="T1" fmla="*/ 35 h 35"/>
                <a:gd name="T2" fmla="*/ 0 w 7451"/>
                <a:gd name="T3" fmla="*/ 35 h 35"/>
                <a:gd name="T4" fmla="*/ 0 w 7451"/>
                <a:gd name="T5" fmla="*/ 0 h 35"/>
                <a:gd name="T6" fmla="*/ 3020 w 7451"/>
                <a:gd name="T7" fmla="*/ 0 h 35"/>
                <a:gd name="T8" fmla="*/ 3047 w 7451"/>
                <a:gd name="T9" fmla="*/ 18 h 35"/>
                <a:gd name="T10" fmla="*/ 4413 w 7451"/>
                <a:gd name="T11" fmla="*/ 18 h 35"/>
                <a:gd name="T12" fmla="*/ 4441 w 7451"/>
                <a:gd name="T13" fmla="*/ 0 h 35"/>
                <a:gd name="T14" fmla="*/ 7451 w 7451"/>
                <a:gd name="T15" fmla="*/ 0 h 35"/>
                <a:gd name="T16" fmla="*/ 7451 w 7451"/>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1" h="35">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gs>
                <a:gs pos="9000">
                  <a:srgbClr val="DFE0E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3" name="9Slide.vn 8">
              <a:extLst>
                <a:ext uri="{FF2B5EF4-FFF2-40B4-BE49-F238E27FC236}">
                  <a16:creationId xmlns:a16="http://schemas.microsoft.com/office/drawing/2014/main" id="{344E556A-A4C9-4D98-B474-D2B99294DACD}"/>
                </a:ext>
              </a:extLst>
            </p:cNvPr>
            <p:cNvSpPr>
              <a:spLocks/>
            </p:cNvSpPr>
            <p:nvPr/>
          </p:nvSpPr>
          <p:spPr bwMode="auto">
            <a:xfrm>
              <a:off x="7524750" y="6619875"/>
              <a:ext cx="2255838" cy="90488"/>
            </a:xfrm>
            <a:custGeom>
              <a:avLst/>
              <a:gdLst>
                <a:gd name="T0" fmla="*/ 1389 w 1421"/>
                <a:gd name="T1" fmla="*/ 2 h 57"/>
                <a:gd name="T2" fmla="*/ 32 w 1421"/>
                <a:gd name="T3" fmla="*/ 2 h 57"/>
                <a:gd name="T4" fmla="*/ 32 w 1421"/>
                <a:gd name="T5" fmla="*/ 2 h 57"/>
                <a:gd name="T6" fmla="*/ 17 w 1421"/>
                <a:gd name="T7" fmla="*/ 2 h 57"/>
                <a:gd name="T8" fmla="*/ 0 w 1421"/>
                <a:gd name="T9" fmla="*/ 0 h 57"/>
                <a:gd name="T10" fmla="*/ 0 w 1421"/>
                <a:gd name="T11" fmla="*/ 34 h 57"/>
                <a:gd name="T12" fmla="*/ 0 w 1421"/>
                <a:gd name="T13" fmla="*/ 34 h 57"/>
                <a:gd name="T14" fmla="*/ 20 w 1421"/>
                <a:gd name="T15" fmla="*/ 44 h 57"/>
                <a:gd name="T16" fmla="*/ 42 w 1421"/>
                <a:gd name="T17" fmla="*/ 51 h 57"/>
                <a:gd name="T18" fmla="*/ 64 w 1421"/>
                <a:gd name="T19" fmla="*/ 56 h 57"/>
                <a:gd name="T20" fmla="*/ 85 w 1421"/>
                <a:gd name="T21" fmla="*/ 57 h 57"/>
                <a:gd name="T22" fmla="*/ 1337 w 1421"/>
                <a:gd name="T23" fmla="*/ 57 h 57"/>
                <a:gd name="T24" fmla="*/ 1337 w 1421"/>
                <a:gd name="T25" fmla="*/ 57 h 57"/>
                <a:gd name="T26" fmla="*/ 1359 w 1421"/>
                <a:gd name="T27" fmla="*/ 56 h 57"/>
                <a:gd name="T28" fmla="*/ 1381 w 1421"/>
                <a:gd name="T29" fmla="*/ 51 h 57"/>
                <a:gd name="T30" fmla="*/ 1401 w 1421"/>
                <a:gd name="T31" fmla="*/ 44 h 57"/>
                <a:gd name="T32" fmla="*/ 1421 w 1421"/>
                <a:gd name="T33" fmla="*/ 34 h 57"/>
                <a:gd name="T34" fmla="*/ 1421 w 1421"/>
                <a:gd name="T35" fmla="*/ 0 h 57"/>
                <a:gd name="T36" fmla="*/ 1421 w 1421"/>
                <a:gd name="T37" fmla="*/ 0 h 57"/>
                <a:gd name="T38" fmla="*/ 1406 w 1421"/>
                <a:gd name="T39" fmla="*/ 2 h 57"/>
                <a:gd name="T40" fmla="*/ 1389 w 1421"/>
                <a:gd name="T41" fmla="*/ 2 h 57"/>
                <a:gd name="T42" fmla="*/ 1389 w 1421"/>
                <a:gd name="T43"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1" h="57">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lumMod val="95000"/>
                  </a:srgbClr>
                </a:gs>
                <a:gs pos="9000">
                  <a:srgbClr val="DFE0E1">
                    <a:lumMod val="95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grpSp>
      <p:sp>
        <p:nvSpPr>
          <p:cNvPr id="5" name="Picture Placeholder 4"/>
          <p:cNvSpPr>
            <a:spLocks noGrp="1"/>
          </p:cNvSpPr>
          <p:nvPr>
            <p:ph type="pic" sz="quarter" idx="12" hasCustomPrompt="1"/>
          </p:nvPr>
        </p:nvSpPr>
        <p:spPr>
          <a:xfrm>
            <a:off x="6825291" y="1400175"/>
            <a:ext cx="5762625" cy="3600450"/>
          </a:xfrm>
          <a:solidFill>
            <a:schemeClr val="bg1">
              <a:lumMod val="95000"/>
            </a:schemeClr>
          </a:solidFill>
        </p:spPr>
        <p:txBody>
          <a:bodyPr anchor="ctr" anchorCtr="0"/>
          <a:lstStyle>
            <a:lvl1pPr marL="0" indent="0" algn="ctr">
              <a:buNone/>
              <a:defRPr/>
            </a:lvl1pPr>
          </a:lstStyle>
          <a:p>
            <a:r>
              <a:rPr lang="en-US"/>
              <a:t>Thêm ảnh</a:t>
            </a:r>
          </a:p>
        </p:txBody>
      </p:sp>
      <p:sp>
        <p:nvSpPr>
          <p:cNvPr id="24" name="Title 1"/>
          <p:cNvSpPr>
            <a:spLocks noGrp="1"/>
          </p:cNvSpPr>
          <p:nvPr>
            <p:ph type="ctrTitle" hasCustomPrompt="1"/>
          </p:nvPr>
        </p:nvSpPr>
        <p:spPr>
          <a:xfrm>
            <a:off x="514349" y="1400175"/>
            <a:ext cx="5153025" cy="1655762"/>
          </a:xfrm>
        </p:spPr>
        <p:txBody>
          <a:bodyPr anchor="b" anchorCtr="0">
            <a:noAutofit/>
          </a:bodyPr>
          <a:lstStyle>
            <a:lvl1pPr algn="l">
              <a:defRPr lang="en-US" sz="4000" b="1" kern="1200" baseline="0" dirty="0">
                <a:solidFill>
                  <a:srgbClr val="0070C0"/>
                </a:solidFill>
                <a:latin typeface="K2D" panose="00000500000000000000" pitchFamily="2" charset="-34"/>
                <a:ea typeface="+mj-ea"/>
                <a:cs typeface="+mj-cs"/>
              </a:defRPr>
            </a:lvl1pPr>
          </a:lstStyle>
          <a:p>
            <a:r>
              <a:rPr lang="en-US"/>
              <a:t>Tiêu đề</a:t>
            </a:r>
            <a:endParaRPr lang="en-US" dirty="0"/>
          </a:p>
        </p:txBody>
      </p:sp>
      <p:sp>
        <p:nvSpPr>
          <p:cNvPr id="25" name="Subtitle 2"/>
          <p:cNvSpPr>
            <a:spLocks noGrp="1"/>
          </p:cNvSpPr>
          <p:nvPr>
            <p:ph type="subTitle" idx="1" hasCustomPrompt="1"/>
          </p:nvPr>
        </p:nvSpPr>
        <p:spPr>
          <a:xfrm>
            <a:off x="514348" y="3160711"/>
            <a:ext cx="5153026" cy="1839914"/>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pic>
        <p:nvPicPr>
          <p:cNvPr id="31" name="Picture 30"/>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1005A496-97A9-F2E6-5A93-82ED29991805}"/>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3C5E9CB3-D945-22DB-F3B1-01E643966ACF}"/>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F4D6A3BA-05EA-D4A6-D520-6A0BBE9ACFC1}"/>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C181D0D4-C58F-2943-9F96-7367FEA221D7}"/>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05313E83-E883-5D3C-7410-B094E1918C1E}"/>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8D148F3C-F670-4585-6238-F7F73412182A}"/>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9D5B6593-3DAF-E642-22A3-B33B2E999E01}"/>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D612E298-D721-FB54-E8B1-308FB365446A}"/>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2FDE4871-7678-DA84-8689-2F27B59205B8}"/>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613E948E-49EF-8C4E-0898-E98F72B6A121}"/>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4/2/2025</a:t>
            </a:fld>
            <a:endParaRPr lang="en-US"/>
          </a:p>
        </p:txBody>
      </p:sp>
      <p:sp>
        <p:nvSpPr>
          <p:cNvPr id="14" name="Footer Placeholder 4">
            <a:extLst>
              <a:ext uri="{FF2B5EF4-FFF2-40B4-BE49-F238E27FC236}">
                <a16:creationId xmlns:a16="http://schemas.microsoft.com/office/drawing/2014/main" id="{35A65652-1FC1-56DE-41BF-70B7E3176F6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35169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Effect transition="in" filter="wipe(left)">
                                      <p:cBhvr>
                                        <p:cTn id="11"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ne 1">
    <p:spTree>
      <p:nvGrpSpPr>
        <p:cNvPr id="1" name=""/>
        <p:cNvGrpSpPr/>
        <p:nvPr/>
      </p:nvGrpSpPr>
      <p:grpSpPr>
        <a:xfrm>
          <a:off x="0" y="0"/>
          <a:ext cx="0" cy="0"/>
          <a:chOff x="0" y="0"/>
          <a:chExt cx="0" cy="0"/>
        </a:xfrm>
      </p:grpSpPr>
      <p:sp>
        <p:nvSpPr>
          <p:cNvPr id="24" name="Title 1"/>
          <p:cNvSpPr>
            <a:spLocks noGrp="1"/>
          </p:cNvSpPr>
          <p:nvPr>
            <p:ph type="ctrTitle" hasCustomPrompt="1"/>
          </p:nvPr>
        </p:nvSpPr>
        <p:spPr>
          <a:xfrm>
            <a:off x="514349" y="1048131"/>
            <a:ext cx="5153025" cy="1655762"/>
          </a:xfrm>
        </p:spPr>
        <p:txBody>
          <a:bodyPr anchor="b" anchorCtr="0">
            <a:noAutofit/>
          </a:bodyPr>
          <a:lstStyle>
            <a:lvl1pPr algn="l">
              <a:defRPr lang="en-US" sz="4000" b="1" kern="1200" baseline="0" dirty="0">
                <a:solidFill>
                  <a:srgbClr val="0070C0"/>
                </a:solidFill>
                <a:latin typeface="K2D" panose="00000500000000000000" pitchFamily="2" charset="-34"/>
                <a:ea typeface="+mj-ea"/>
                <a:cs typeface="+mj-cs"/>
              </a:defRPr>
            </a:lvl1pPr>
          </a:lstStyle>
          <a:p>
            <a:r>
              <a:rPr lang="en-US"/>
              <a:t>Tiêu đề</a:t>
            </a:r>
            <a:endParaRPr lang="en-US" dirty="0"/>
          </a:p>
        </p:txBody>
      </p:sp>
      <p:sp>
        <p:nvSpPr>
          <p:cNvPr id="25" name="Subtitle 2"/>
          <p:cNvSpPr>
            <a:spLocks noGrp="1"/>
          </p:cNvSpPr>
          <p:nvPr>
            <p:ph type="subTitle" idx="1" hasCustomPrompt="1"/>
          </p:nvPr>
        </p:nvSpPr>
        <p:spPr>
          <a:xfrm>
            <a:off x="514348" y="2808667"/>
            <a:ext cx="5153026" cy="2287208"/>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pic>
        <p:nvPicPr>
          <p:cNvPr id="17" name="Picture 16">
            <a:extLst>
              <a:ext uri="{FF2B5EF4-FFF2-40B4-BE49-F238E27FC236}">
                <a16:creationId xmlns:a16="http://schemas.microsoft.com/office/drawing/2014/main" id="{FB96C117-0DD7-57D2-DF3E-3C0A174E03F4}"/>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3" y="1742120"/>
            <a:ext cx="3453753" cy="3402396"/>
          </a:xfrm>
          <a:prstGeom prst="rect">
            <a:avLst/>
          </a:prstGeom>
        </p:spPr>
      </p:pic>
      <p:pic>
        <p:nvPicPr>
          <p:cNvPr id="20" name="Picture 2" descr="Samsung Mobile Mockup Template Download on Pngtree | Mobile mockup, Samsung  mobile, Samsu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46875" y="657226"/>
            <a:ext cx="4972049" cy="4972050"/>
          </a:xfrm>
          <a:prstGeom prst="rect">
            <a:avLst/>
          </a:prstGeom>
          <a:noFill/>
          <a:extLst>
            <a:ext uri="{909E8E84-426E-40DD-AFC4-6F175D3DCCD1}">
              <a14:hiddenFill xmlns:a14="http://schemas.microsoft.com/office/drawing/2010/main">
                <a:solidFill>
                  <a:srgbClr val="FFFFFF"/>
                </a:solidFill>
              </a14:hiddenFill>
            </a:ext>
          </a:extLst>
        </p:spPr>
      </p:pic>
      <p:sp>
        <p:nvSpPr>
          <p:cNvPr id="21" name="Picture Placeholder 5"/>
          <p:cNvSpPr>
            <a:spLocks noGrp="1"/>
          </p:cNvSpPr>
          <p:nvPr>
            <p:ph type="pic" sz="quarter" idx="12" hasCustomPrompt="1"/>
          </p:nvPr>
        </p:nvSpPr>
        <p:spPr>
          <a:xfrm>
            <a:off x="8305800" y="1057275"/>
            <a:ext cx="2095500" cy="4038600"/>
          </a:xfrm>
          <a:prstGeom prst="roundRect">
            <a:avLst>
              <a:gd name="adj" fmla="val 4741"/>
            </a:avLst>
          </a:prstGeom>
          <a:solidFill>
            <a:schemeClr val="bg1">
              <a:lumMod val="95000"/>
            </a:schemeClr>
          </a:solidFill>
        </p:spPr>
        <p:txBody>
          <a:bodyPr anchor="ctr" anchorCtr="0"/>
          <a:lstStyle>
            <a:lvl1pPr marL="0" indent="0" algn="ctr">
              <a:buNone/>
              <a:defRPr/>
            </a:lvl1pPr>
          </a:lstStyle>
          <a:p>
            <a:r>
              <a:rPr lang="en-US"/>
              <a:t>Thêm ảnh</a:t>
            </a:r>
          </a:p>
        </p:txBody>
      </p:sp>
      <p:pic>
        <p:nvPicPr>
          <p:cNvPr id="18" name="Picture 17"/>
          <p:cNvPicPr>
            <a:picLocks noChangeAspect="1"/>
          </p:cNvPicPr>
          <p:nvPr userDrawn="1"/>
        </p:nvPicPr>
        <p:blipFill>
          <a:blip r:embed="rId4"/>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9F5E8B0A-35A9-1D4F-DB19-BE07791E78FF}"/>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68DE1F6B-3A1F-F4AA-B616-B69C903A9093}"/>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3DA17A55-6967-1E8F-7303-5303CBD602A3}"/>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1D4F218F-2B5C-5125-3565-DD9470D67757}"/>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45F21373-8291-8606-349F-C9D37F7F42EA}"/>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5890A1A8-07D6-CC23-110F-A4349C95D83B}"/>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C4B2C4FA-6364-1259-35B8-B7538FBAB89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C298D622-19A9-9C4F-D8B3-A0B8BACFDA92}"/>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81D19E43-BFD6-BAEA-5172-CB6E311691D2}"/>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086DB862-383E-AC4E-53C8-05578489E46A}"/>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4/2/2025</a:t>
            </a:fld>
            <a:endParaRPr lang="en-US"/>
          </a:p>
        </p:txBody>
      </p:sp>
      <p:sp>
        <p:nvSpPr>
          <p:cNvPr id="12" name="Footer Placeholder 4">
            <a:extLst>
              <a:ext uri="{FF2B5EF4-FFF2-40B4-BE49-F238E27FC236}">
                <a16:creationId xmlns:a16="http://schemas.microsoft.com/office/drawing/2014/main" id="{861406AB-9157-BB66-317E-91FF66767BA9}"/>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406749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Effect transition="in" filter="wipe(left)">
                                      <p:cBhvr>
                                        <p:cTn id="11"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ne 2">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E6F05EB3-1A18-FFAB-87F4-C3B6F94C3D6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7943863" y="1011126"/>
            <a:ext cx="3171810" cy="51387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C5B58D15-E021-9409-2BF6-38B86625489C}"/>
              </a:ext>
            </a:extLst>
          </p:cNvPr>
          <p:cNvPicPr>
            <a:picLocks noChangeAspect="1"/>
          </p:cNvPicPr>
          <p:nvPr userDrawn="1"/>
        </p:nvPicPr>
        <p:blipFill>
          <a:blip r:embed="rId3">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3" y="1742120"/>
            <a:ext cx="3453753" cy="3402396"/>
          </a:xfrm>
          <a:prstGeom prst="rect">
            <a:avLst/>
          </a:prstGeom>
        </p:spPr>
      </p:pic>
      <p:pic>
        <p:nvPicPr>
          <p:cNvPr id="26" name="Picture 25"/>
          <p:cNvPicPr>
            <a:picLocks noChangeAspect="1"/>
          </p:cNvPicPr>
          <p:nvPr userDrawn="1"/>
        </p:nvPicPr>
        <p:blipFill>
          <a:blip r:embed="rId4"/>
          <a:stretch>
            <a:fillRect/>
          </a:stretch>
        </p:blipFill>
        <p:spPr>
          <a:xfrm>
            <a:off x="11987783" y="93587"/>
            <a:ext cx="107165" cy="107007"/>
          </a:xfrm>
          <a:prstGeom prst="rect">
            <a:avLst/>
          </a:prstGeom>
        </p:spPr>
      </p:pic>
      <p:sp>
        <p:nvSpPr>
          <p:cNvPr id="27" name="Title 1">
            <a:extLst>
              <a:ext uri="{FF2B5EF4-FFF2-40B4-BE49-F238E27FC236}">
                <a16:creationId xmlns:a16="http://schemas.microsoft.com/office/drawing/2014/main" id="{E05A38DB-2EAE-47C8-9F84-174DA202456A}"/>
              </a:ext>
            </a:extLst>
          </p:cNvPr>
          <p:cNvSpPr>
            <a:spLocks noGrp="1"/>
          </p:cNvSpPr>
          <p:nvPr>
            <p:ph type="ctrTitle" hasCustomPrompt="1"/>
          </p:nvPr>
        </p:nvSpPr>
        <p:spPr>
          <a:xfrm>
            <a:off x="514349" y="1048131"/>
            <a:ext cx="5153025" cy="1655762"/>
          </a:xfrm>
        </p:spPr>
        <p:txBody>
          <a:bodyPr anchor="b" anchorCtr="0">
            <a:noAutofit/>
          </a:bodyPr>
          <a:lstStyle>
            <a:lvl1pPr algn="l">
              <a:defRPr lang="en-US" sz="4000" b="1" kern="1200" baseline="0" dirty="0">
                <a:solidFill>
                  <a:srgbClr val="0070C0"/>
                </a:solidFill>
                <a:latin typeface="K2D" panose="00000500000000000000" pitchFamily="2" charset="-34"/>
                <a:ea typeface="+mj-ea"/>
                <a:cs typeface="+mj-cs"/>
              </a:defRPr>
            </a:lvl1pPr>
          </a:lstStyle>
          <a:p>
            <a:r>
              <a:rPr lang="en-US"/>
              <a:t>Tiêu đề</a:t>
            </a:r>
            <a:endParaRPr lang="en-US" dirty="0"/>
          </a:p>
        </p:txBody>
      </p:sp>
      <p:sp>
        <p:nvSpPr>
          <p:cNvPr id="28" name="Subtitle 2">
            <a:extLst>
              <a:ext uri="{FF2B5EF4-FFF2-40B4-BE49-F238E27FC236}">
                <a16:creationId xmlns:a16="http://schemas.microsoft.com/office/drawing/2014/main" id="{472C8C42-C792-4628-B171-1C30DA52BBDE}"/>
              </a:ext>
            </a:extLst>
          </p:cNvPr>
          <p:cNvSpPr>
            <a:spLocks noGrp="1"/>
          </p:cNvSpPr>
          <p:nvPr>
            <p:ph type="subTitle" idx="1" hasCustomPrompt="1"/>
          </p:nvPr>
        </p:nvSpPr>
        <p:spPr>
          <a:xfrm>
            <a:off x="514348" y="2808667"/>
            <a:ext cx="5153026" cy="2287208"/>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Slide Number Placeholder 5">
            <a:extLst>
              <a:ext uri="{FF2B5EF4-FFF2-40B4-BE49-F238E27FC236}">
                <a16:creationId xmlns:a16="http://schemas.microsoft.com/office/drawing/2014/main" id="{CEFF8FA1-B5A4-2A75-DF61-6155775A60B6}"/>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9028A97E-3A14-7BF0-D186-C53734F25980}"/>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B9894450-A56F-CB14-56CE-6BAB4A469F50}"/>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6EDC2765-72E6-0900-A64B-07D9394DE1EE}"/>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5972BBAE-9F84-4D92-5FC5-6BAC2EBBA3A7}"/>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5DD8EF8C-2CE8-32A2-4893-8A1F462F5979}"/>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5C64073C-92F4-B219-BB9F-D220B1F1317A}"/>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1CDC2B2F-DD31-C057-140F-8607950C1220}"/>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1FD099AF-ADE0-F209-43E6-00047303FC95}"/>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89D6B138-607A-1698-333D-31B07D850C41}"/>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4/2/2025</a:t>
            </a:fld>
            <a:endParaRPr lang="en-US"/>
          </a:p>
        </p:txBody>
      </p:sp>
      <p:sp>
        <p:nvSpPr>
          <p:cNvPr id="12" name="Footer Placeholder 4">
            <a:extLst>
              <a:ext uri="{FF2B5EF4-FFF2-40B4-BE49-F238E27FC236}">
                <a16:creationId xmlns:a16="http://schemas.microsoft.com/office/drawing/2014/main" id="{0EC58AAA-3CCF-ABE2-A4E2-6851325D5CA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
        <p:nvSpPr>
          <p:cNvPr id="13" name="Picture Placeholder 1">
            <a:extLst>
              <a:ext uri="{FF2B5EF4-FFF2-40B4-BE49-F238E27FC236}">
                <a16:creationId xmlns:a16="http://schemas.microsoft.com/office/drawing/2014/main" id="{2E6D52DE-4D97-3181-9440-19E31A6CE81C}"/>
              </a:ext>
            </a:extLst>
          </p:cNvPr>
          <p:cNvSpPr>
            <a:spLocks noGrp="1"/>
          </p:cNvSpPr>
          <p:nvPr>
            <p:ph type="pic" sz="quarter" idx="15" hasCustomPrompt="1"/>
          </p:nvPr>
        </p:nvSpPr>
        <p:spPr>
          <a:xfrm>
            <a:off x="8461702" y="1108334"/>
            <a:ext cx="2131430" cy="4626572"/>
          </a:xfrm>
          <a:custGeom>
            <a:avLst/>
            <a:gdLst>
              <a:gd name="connsiteX0" fmla="*/ 0 w 2111887"/>
              <a:gd name="connsiteY0" fmla="*/ 247217 h 4543425"/>
              <a:gd name="connsiteX1" fmla="*/ 247217 w 2111887"/>
              <a:gd name="connsiteY1" fmla="*/ 0 h 4543425"/>
              <a:gd name="connsiteX2" fmla="*/ 1864670 w 2111887"/>
              <a:gd name="connsiteY2" fmla="*/ 0 h 4543425"/>
              <a:gd name="connsiteX3" fmla="*/ 2111887 w 2111887"/>
              <a:gd name="connsiteY3" fmla="*/ 247217 h 4543425"/>
              <a:gd name="connsiteX4" fmla="*/ 2111887 w 2111887"/>
              <a:gd name="connsiteY4" fmla="*/ 4296208 h 4543425"/>
              <a:gd name="connsiteX5" fmla="*/ 1864670 w 2111887"/>
              <a:gd name="connsiteY5" fmla="*/ 4543425 h 4543425"/>
              <a:gd name="connsiteX6" fmla="*/ 247217 w 2111887"/>
              <a:gd name="connsiteY6" fmla="*/ 4543425 h 4543425"/>
              <a:gd name="connsiteX7" fmla="*/ 0 w 2111887"/>
              <a:gd name="connsiteY7" fmla="*/ 4296208 h 4543425"/>
              <a:gd name="connsiteX8" fmla="*/ 0 w 2111887"/>
              <a:gd name="connsiteY8" fmla="*/ 247217 h 4543425"/>
              <a:gd name="connsiteX0" fmla="*/ 0 w 2111887"/>
              <a:gd name="connsiteY0" fmla="*/ 247221 h 4543429"/>
              <a:gd name="connsiteX1" fmla="*/ 247217 w 2111887"/>
              <a:gd name="connsiteY1" fmla="*/ 4 h 4543429"/>
              <a:gd name="connsiteX2" fmla="*/ 1103287 w 2111887"/>
              <a:gd name="connsiteY2" fmla="*/ 100016 h 4543429"/>
              <a:gd name="connsiteX3" fmla="*/ 1864670 w 2111887"/>
              <a:gd name="connsiteY3" fmla="*/ 4 h 4543429"/>
              <a:gd name="connsiteX4" fmla="*/ 2111887 w 2111887"/>
              <a:gd name="connsiteY4" fmla="*/ 247221 h 4543429"/>
              <a:gd name="connsiteX5" fmla="*/ 2111887 w 2111887"/>
              <a:gd name="connsiteY5" fmla="*/ 4296212 h 4543429"/>
              <a:gd name="connsiteX6" fmla="*/ 1864670 w 2111887"/>
              <a:gd name="connsiteY6" fmla="*/ 4543429 h 4543429"/>
              <a:gd name="connsiteX7" fmla="*/ 247217 w 2111887"/>
              <a:gd name="connsiteY7" fmla="*/ 4543429 h 4543429"/>
              <a:gd name="connsiteX8" fmla="*/ 0 w 2111887"/>
              <a:gd name="connsiteY8" fmla="*/ 4296212 h 4543429"/>
              <a:gd name="connsiteX9" fmla="*/ 0 w 2111887"/>
              <a:gd name="connsiteY9" fmla="*/ 247221 h 4543429"/>
              <a:gd name="connsiteX0" fmla="*/ 0 w 2111887"/>
              <a:gd name="connsiteY0" fmla="*/ 264906 h 4561114"/>
              <a:gd name="connsiteX1" fmla="*/ 247217 w 2111887"/>
              <a:gd name="connsiteY1" fmla="*/ 17689 h 4561114"/>
              <a:gd name="connsiteX2" fmla="*/ 665137 w 2111887"/>
              <a:gd name="connsiteY2" fmla="*/ 22451 h 4561114"/>
              <a:gd name="connsiteX3" fmla="*/ 1103287 w 2111887"/>
              <a:gd name="connsiteY3" fmla="*/ 117701 h 4561114"/>
              <a:gd name="connsiteX4" fmla="*/ 1864670 w 2111887"/>
              <a:gd name="connsiteY4" fmla="*/ 17689 h 4561114"/>
              <a:gd name="connsiteX5" fmla="*/ 2111887 w 2111887"/>
              <a:gd name="connsiteY5" fmla="*/ 264906 h 4561114"/>
              <a:gd name="connsiteX6" fmla="*/ 2111887 w 2111887"/>
              <a:gd name="connsiteY6" fmla="*/ 4313897 h 4561114"/>
              <a:gd name="connsiteX7" fmla="*/ 1864670 w 2111887"/>
              <a:gd name="connsiteY7" fmla="*/ 4561114 h 4561114"/>
              <a:gd name="connsiteX8" fmla="*/ 247217 w 2111887"/>
              <a:gd name="connsiteY8" fmla="*/ 4561114 h 4561114"/>
              <a:gd name="connsiteX9" fmla="*/ 0 w 2111887"/>
              <a:gd name="connsiteY9" fmla="*/ 4313897 h 4561114"/>
              <a:gd name="connsiteX10" fmla="*/ 0 w 2111887"/>
              <a:gd name="connsiteY10" fmla="*/ 264906 h 4561114"/>
              <a:gd name="connsiteX0" fmla="*/ 0 w 2111887"/>
              <a:gd name="connsiteY0" fmla="*/ 269676 h 4565884"/>
              <a:gd name="connsiteX1" fmla="*/ 247217 w 2111887"/>
              <a:gd name="connsiteY1" fmla="*/ 22459 h 4565884"/>
              <a:gd name="connsiteX2" fmla="*/ 612749 w 2111887"/>
              <a:gd name="connsiteY2" fmla="*/ 15315 h 4565884"/>
              <a:gd name="connsiteX3" fmla="*/ 1103287 w 2111887"/>
              <a:gd name="connsiteY3" fmla="*/ 122471 h 4565884"/>
              <a:gd name="connsiteX4" fmla="*/ 1864670 w 2111887"/>
              <a:gd name="connsiteY4" fmla="*/ 22459 h 4565884"/>
              <a:gd name="connsiteX5" fmla="*/ 2111887 w 2111887"/>
              <a:gd name="connsiteY5" fmla="*/ 269676 h 4565884"/>
              <a:gd name="connsiteX6" fmla="*/ 2111887 w 2111887"/>
              <a:gd name="connsiteY6" fmla="*/ 4318667 h 4565884"/>
              <a:gd name="connsiteX7" fmla="*/ 1864670 w 2111887"/>
              <a:gd name="connsiteY7" fmla="*/ 4565884 h 4565884"/>
              <a:gd name="connsiteX8" fmla="*/ 247217 w 2111887"/>
              <a:gd name="connsiteY8" fmla="*/ 4565884 h 4565884"/>
              <a:gd name="connsiteX9" fmla="*/ 0 w 2111887"/>
              <a:gd name="connsiteY9" fmla="*/ 4318667 h 4565884"/>
              <a:gd name="connsiteX10" fmla="*/ 0 w 2111887"/>
              <a:gd name="connsiteY10" fmla="*/ 269676 h 4565884"/>
              <a:gd name="connsiteX0" fmla="*/ 0 w 2111887"/>
              <a:gd name="connsiteY0" fmla="*/ 275247 h 4571455"/>
              <a:gd name="connsiteX1" fmla="*/ 247217 w 2111887"/>
              <a:gd name="connsiteY1" fmla="*/ 18505 h 4571455"/>
              <a:gd name="connsiteX2" fmla="*/ 612749 w 2111887"/>
              <a:gd name="connsiteY2" fmla="*/ 20886 h 4571455"/>
              <a:gd name="connsiteX3" fmla="*/ 1103287 w 2111887"/>
              <a:gd name="connsiteY3" fmla="*/ 128042 h 4571455"/>
              <a:gd name="connsiteX4" fmla="*/ 1864670 w 2111887"/>
              <a:gd name="connsiteY4" fmla="*/ 28030 h 4571455"/>
              <a:gd name="connsiteX5" fmla="*/ 2111887 w 2111887"/>
              <a:gd name="connsiteY5" fmla="*/ 275247 h 4571455"/>
              <a:gd name="connsiteX6" fmla="*/ 2111887 w 2111887"/>
              <a:gd name="connsiteY6" fmla="*/ 4324238 h 4571455"/>
              <a:gd name="connsiteX7" fmla="*/ 1864670 w 2111887"/>
              <a:gd name="connsiteY7" fmla="*/ 4571455 h 4571455"/>
              <a:gd name="connsiteX8" fmla="*/ 247217 w 2111887"/>
              <a:gd name="connsiteY8" fmla="*/ 4571455 h 4571455"/>
              <a:gd name="connsiteX9" fmla="*/ 0 w 2111887"/>
              <a:gd name="connsiteY9" fmla="*/ 4324238 h 4571455"/>
              <a:gd name="connsiteX10" fmla="*/ 0 w 2111887"/>
              <a:gd name="connsiteY10" fmla="*/ 275247 h 4571455"/>
              <a:gd name="connsiteX0" fmla="*/ 0 w 2111887"/>
              <a:gd name="connsiteY0" fmla="*/ 268247 h 4564455"/>
              <a:gd name="connsiteX1" fmla="*/ 247217 w 2111887"/>
              <a:gd name="connsiteY1" fmla="*/ 11505 h 4564455"/>
              <a:gd name="connsiteX2" fmla="*/ 612749 w 2111887"/>
              <a:gd name="connsiteY2" fmla="*/ 13886 h 4564455"/>
              <a:gd name="connsiteX3" fmla="*/ 1103287 w 2111887"/>
              <a:gd name="connsiteY3" fmla="*/ 121042 h 4564455"/>
              <a:gd name="connsiteX4" fmla="*/ 1864670 w 2111887"/>
              <a:gd name="connsiteY4" fmla="*/ 21030 h 4564455"/>
              <a:gd name="connsiteX5" fmla="*/ 2111887 w 2111887"/>
              <a:gd name="connsiteY5" fmla="*/ 268247 h 4564455"/>
              <a:gd name="connsiteX6" fmla="*/ 2111887 w 2111887"/>
              <a:gd name="connsiteY6" fmla="*/ 4317238 h 4564455"/>
              <a:gd name="connsiteX7" fmla="*/ 1864670 w 2111887"/>
              <a:gd name="connsiteY7" fmla="*/ 4564455 h 4564455"/>
              <a:gd name="connsiteX8" fmla="*/ 247217 w 2111887"/>
              <a:gd name="connsiteY8" fmla="*/ 4564455 h 4564455"/>
              <a:gd name="connsiteX9" fmla="*/ 0 w 2111887"/>
              <a:gd name="connsiteY9" fmla="*/ 4317238 h 4564455"/>
              <a:gd name="connsiteX10" fmla="*/ 0 w 2111887"/>
              <a:gd name="connsiteY10"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784200 w 2111887"/>
              <a:gd name="connsiteY3" fmla="*/ 59130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864670 w 2111887"/>
              <a:gd name="connsiteY6" fmla="*/ 21030 h 4564455"/>
              <a:gd name="connsiteX7" fmla="*/ 2111887 w 2111887"/>
              <a:gd name="connsiteY7" fmla="*/ 268247 h 4564455"/>
              <a:gd name="connsiteX8" fmla="*/ 2111887 w 2111887"/>
              <a:gd name="connsiteY8" fmla="*/ 4317238 h 4564455"/>
              <a:gd name="connsiteX9" fmla="*/ 1864670 w 2111887"/>
              <a:gd name="connsiteY9" fmla="*/ 4564455 h 4564455"/>
              <a:gd name="connsiteX10" fmla="*/ 247217 w 2111887"/>
              <a:gd name="connsiteY10" fmla="*/ 4564455 h 4564455"/>
              <a:gd name="connsiteX11" fmla="*/ 0 w 2111887"/>
              <a:gd name="connsiteY11" fmla="*/ 4317238 h 4564455"/>
              <a:gd name="connsiteX12" fmla="*/ 0 w 2111887"/>
              <a:gd name="connsiteY12"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600969 w 2111887"/>
              <a:gd name="connsiteY6" fmla="*/ 73418 h 4564455"/>
              <a:gd name="connsiteX7" fmla="*/ 1864670 w 2111887"/>
              <a:gd name="connsiteY7" fmla="*/ 21030 h 4564455"/>
              <a:gd name="connsiteX8" fmla="*/ 2111887 w 2111887"/>
              <a:gd name="connsiteY8" fmla="*/ 268247 h 4564455"/>
              <a:gd name="connsiteX9" fmla="*/ 2111887 w 2111887"/>
              <a:gd name="connsiteY9" fmla="*/ 4317238 h 4564455"/>
              <a:gd name="connsiteX10" fmla="*/ 1864670 w 2111887"/>
              <a:gd name="connsiteY10" fmla="*/ 4564455 h 4564455"/>
              <a:gd name="connsiteX11" fmla="*/ 247217 w 2111887"/>
              <a:gd name="connsiteY11" fmla="*/ 4564455 h 4564455"/>
              <a:gd name="connsiteX12" fmla="*/ 0 w 2111887"/>
              <a:gd name="connsiteY12" fmla="*/ 4317238 h 4564455"/>
              <a:gd name="connsiteX13" fmla="*/ 0 w 2111887"/>
              <a:gd name="connsiteY13" fmla="*/ 268247 h 4564455"/>
              <a:gd name="connsiteX0" fmla="*/ 0 w 2111887"/>
              <a:gd name="connsiteY0" fmla="*/ 271881 h 4568089"/>
              <a:gd name="connsiteX1" fmla="*/ 247217 w 2111887"/>
              <a:gd name="connsiteY1" fmla="*/ 15139 h 4568089"/>
              <a:gd name="connsiteX2" fmla="*/ 612749 w 2111887"/>
              <a:gd name="connsiteY2" fmla="*/ 17520 h 4568089"/>
              <a:gd name="connsiteX3" fmla="*/ 691331 w 2111887"/>
              <a:gd name="connsiteY3" fmla="*/ 105626 h 4568089"/>
              <a:gd name="connsiteX4" fmla="*/ 1103287 w 2111887"/>
              <a:gd name="connsiteY4" fmla="*/ 124676 h 4568089"/>
              <a:gd name="connsiteX5" fmla="*/ 1453331 w 2111887"/>
              <a:gd name="connsiteY5" fmla="*/ 127058 h 4568089"/>
              <a:gd name="connsiteX6" fmla="*/ 1520006 w 2111887"/>
              <a:gd name="connsiteY6" fmla="*/ 12758 h 4568089"/>
              <a:gd name="connsiteX7" fmla="*/ 1864670 w 2111887"/>
              <a:gd name="connsiteY7" fmla="*/ 24664 h 4568089"/>
              <a:gd name="connsiteX8" fmla="*/ 2111887 w 2111887"/>
              <a:gd name="connsiteY8" fmla="*/ 271881 h 4568089"/>
              <a:gd name="connsiteX9" fmla="*/ 2111887 w 2111887"/>
              <a:gd name="connsiteY9" fmla="*/ 4320872 h 4568089"/>
              <a:gd name="connsiteX10" fmla="*/ 1864670 w 2111887"/>
              <a:gd name="connsiteY10" fmla="*/ 4568089 h 4568089"/>
              <a:gd name="connsiteX11" fmla="*/ 247217 w 2111887"/>
              <a:gd name="connsiteY11" fmla="*/ 4568089 h 4568089"/>
              <a:gd name="connsiteX12" fmla="*/ 0 w 2111887"/>
              <a:gd name="connsiteY12" fmla="*/ 4320872 h 4568089"/>
              <a:gd name="connsiteX13" fmla="*/ 0 w 2111887"/>
              <a:gd name="connsiteY13" fmla="*/ 271881 h 4568089"/>
              <a:gd name="connsiteX0" fmla="*/ 0 w 2111887"/>
              <a:gd name="connsiteY0" fmla="*/ 272962 h 4569170"/>
              <a:gd name="connsiteX1" fmla="*/ 247217 w 2111887"/>
              <a:gd name="connsiteY1" fmla="*/ 16220 h 4569170"/>
              <a:gd name="connsiteX2" fmla="*/ 612749 w 2111887"/>
              <a:gd name="connsiteY2" fmla="*/ 18601 h 4569170"/>
              <a:gd name="connsiteX3" fmla="*/ 691331 w 2111887"/>
              <a:gd name="connsiteY3" fmla="*/ 106707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612749 w 2111887"/>
              <a:gd name="connsiteY2" fmla="*/ 18601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3465 h 4569673"/>
              <a:gd name="connsiteX1" fmla="*/ 247217 w 2111887"/>
              <a:gd name="connsiteY1" fmla="*/ 16723 h 4569673"/>
              <a:gd name="connsiteX2" fmla="*/ 579412 w 2111887"/>
              <a:gd name="connsiteY2" fmla="*/ 9580 h 4569673"/>
              <a:gd name="connsiteX3" fmla="*/ 693712 w 2111887"/>
              <a:gd name="connsiteY3" fmla="*/ 119116 h 4569673"/>
              <a:gd name="connsiteX4" fmla="*/ 1055662 w 2111887"/>
              <a:gd name="connsiteY4" fmla="*/ 126260 h 4569673"/>
              <a:gd name="connsiteX5" fmla="*/ 1453331 w 2111887"/>
              <a:gd name="connsiteY5" fmla="*/ 121498 h 4569673"/>
              <a:gd name="connsiteX6" fmla="*/ 1520006 w 2111887"/>
              <a:gd name="connsiteY6" fmla="*/ 14342 h 4569673"/>
              <a:gd name="connsiteX7" fmla="*/ 1888482 w 2111887"/>
              <a:gd name="connsiteY7" fmla="*/ 23867 h 4569673"/>
              <a:gd name="connsiteX8" fmla="*/ 2111887 w 2111887"/>
              <a:gd name="connsiteY8" fmla="*/ 273465 h 4569673"/>
              <a:gd name="connsiteX9" fmla="*/ 2111887 w 2111887"/>
              <a:gd name="connsiteY9" fmla="*/ 4322456 h 4569673"/>
              <a:gd name="connsiteX10" fmla="*/ 1864670 w 2111887"/>
              <a:gd name="connsiteY10" fmla="*/ 4569673 h 4569673"/>
              <a:gd name="connsiteX11" fmla="*/ 247217 w 2111887"/>
              <a:gd name="connsiteY11" fmla="*/ 4569673 h 4569673"/>
              <a:gd name="connsiteX12" fmla="*/ 0 w 2111887"/>
              <a:gd name="connsiteY12" fmla="*/ 4322456 h 4569673"/>
              <a:gd name="connsiteX13" fmla="*/ 0 w 2111887"/>
              <a:gd name="connsiteY13" fmla="*/ 273465 h 4569673"/>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27138 w 2111887"/>
              <a:gd name="connsiteY5" fmla="*/ 124774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5652 h 4571860"/>
              <a:gd name="connsiteX1" fmla="*/ 235311 w 2111887"/>
              <a:gd name="connsiteY1" fmla="*/ 16529 h 4571860"/>
              <a:gd name="connsiteX2" fmla="*/ 579412 w 2111887"/>
              <a:gd name="connsiteY2" fmla="*/ 11767 h 4571860"/>
              <a:gd name="connsiteX3" fmla="*/ 698474 w 2111887"/>
              <a:gd name="connsiteY3" fmla="*/ 123685 h 4571860"/>
              <a:gd name="connsiteX4" fmla="*/ 1055662 w 2111887"/>
              <a:gd name="connsiteY4" fmla="*/ 128447 h 4571860"/>
              <a:gd name="connsiteX5" fmla="*/ 1427138 w 2111887"/>
              <a:gd name="connsiteY5" fmla="*/ 126066 h 4571860"/>
              <a:gd name="connsiteX6" fmla="*/ 1520006 w 2111887"/>
              <a:gd name="connsiteY6" fmla="*/ 11766 h 4571860"/>
              <a:gd name="connsiteX7" fmla="*/ 1888482 w 2111887"/>
              <a:gd name="connsiteY7" fmla="*/ 26054 h 4571860"/>
              <a:gd name="connsiteX8" fmla="*/ 2111887 w 2111887"/>
              <a:gd name="connsiteY8" fmla="*/ 275652 h 4571860"/>
              <a:gd name="connsiteX9" fmla="*/ 2111887 w 2111887"/>
              <a:gd name="connsiteY9" fmla="*/ 4324643 h 4571860"/>
              <a:gd name="connsiteX10" fmla="*/ 1864670 w 2111887"/>
              <a:gd name="connsiteY10" fmla="*/ 4571860 h 4571860"/>
              <a:gd name="connsiteX11" fmla="*/ 247217 w 2111887"/>
              <a:gd name="connsiteY11" fmla="*/ 4571860 h 4571860"/>
              <a:gd name="connsiteX12" fmla="*/ 0 w 2111887"/>
              <a:gd name="connsiteY12" fmla="*/ 4324643 h 4571860"/>
              <a:gd name="connsiteX13" fmla="*/ 0 w 2111887"/>
              <a:gd name="connsiteY13" fmla="*/ 275652 h 4571860"/>
              <a:gd name="connsiteX0" fmla="*/ 0 w 2111887"/>
              <a:gd name="connsiteY0" fmla="*/ 277724 h 4573932"/>
              <a:gd name="connsiteX1" fmla="*/ 235311 w 2111887"/>
              <a:gd name="connsiteY1" fmla="*/ 18601 h 4573932"/>
              <a:gd name="connsiteX2" fmla="*/ 579412 w 2111887"/>
              <a:gd name="connsiteY2" fmla="*/ 13839 h 4573932"/>
              <a:gd name="connsiteX3" fmla="*/ 698474 w 2111887"/>
              <a:gd name="connsiteY3" fmla="*/ 125757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7724 h 4573932"/>
              <a:gd name="connsiteX1" fmla="*/ 235311 w 2111887"/>
              <a:gd name="connsiteY1" fmla="*/ 18601 h 4573932"/>
              <a:gd name="connsiteX2" fmla="*/ 579412 w 2111887"/>
              <a:gd name="connsiteY2" fmla="*/ 13839 h 4573932"/>
              <a:gd name="connsiteX3" fmla="*/ 762768 w 2111887"/>
              <a:gd name="connsiteY3" fmla="*/ 28126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55662 w 2111887"/>
              <a:gd name="connsiteY4" fmla="*/ 124792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46137 w 2111887"/>
              <a:gd name="connsiteY4" fmla="*/ 15255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272357 w 2111887"/>
              <a:gd name="connsiteY4" fmla="*/ 22398 h 4568205"/>
              <a:gd name="connsiteX5" fmla="*/ 1520006 w 2111887"/>
              <a:gd name="connsiteY5" fmla="*/ 8111 h 4568205"/>
              <a:gd name="connsiteX6" fmla="*/ 1895626 w 2111887"/>
              <a:gd name="connsiteY6" fmla="*/ 17637 h 4568205"/>
              <a:gd name="connsiteX7" fmla="*/ 2111887 w 2111887"/>
              <a:gd name="connsiteY7" fmla="*/ 271997 h 4568205"/>
              <a:gd name="connsiteX8" fmla="*/ 2111887 w 2111887"/>
              <a:gd name="connsiteY8" fmla="*/ 4320988 h 4568205"/>
              <a:gd name="connsiteX9" fmla="*/ 1864670 w 2111887"/>
              <a:gd name="connsiteY9" fmla="*/ 4568205 h 4568205"/>
              <a:gd name="connsiteX10" fmla="*/ 247217 w 2111887"/>
              <a:gd name="connsiteY10" fmla="*/ 4568205 h 4568205"/>
              <a:gd name="connsiteX11" fmla="*/ 0 w 2111887"/>
              <a:gd name="connsiteY11" fmla="*/ 4320988 h 4568205"/>
              <a:gd name="connsiteX12" fmla="*/ 0 w 2111887"/>
              <a:gd name="connsiteY12" fmla="*/ 271997 h 4568205"/>
              <a:gd name="connsiteX0" fmla="*/ 0 w 2111887"/>
              <a:gd name="connsiteY0" fmla="*/ 275715 h 4571923"/>
              <a:gd name="connsiteX1" fmla="*/ 235311 w 2111887"/>
              <a:gd name="connsiteY1" fmla="*/ 16592 h 4571923"/>
              <a:gd name="connsiteX2" fmla="*/ 762768 w 2111887"/>
              <a:gd name="connsiteY2" fmla="*/ 26117 h 4571923"/>
              <a:gd name="connsiteX3" fmla="*/ 1272357 w 2111887"/>
              <a:gd name="connsiteY3" fmla="*/ 26116 h 4571923"/>
              <a:gd name="connsiteX4" fmla="*/ 1520006 w 2111887"/>
              <a:gd name="connsiteY4" fmla="*/ 11829 h 4571923"/>
              <a:gd name="connsiteX5" fmla="*/ 1895626 w 2111887"/>
              <a:gd name="connsiteY5" fmla="*/ 21355 h 4571923"/>
              <a:gd name="connsiteX6" fmla="*/ 2111887 w 2111887"/>
              <a:gd name="connsiteY6" fmla="*/ 275715 h 4571923"/>
              <a:gd name="connsiteX7" fmla="*/ 2111887 w 2111887"/>
              <a:gd name="connsiteY7" fmla="*/ 4324706 h 4571923"/>
              <a:gd name="connsiteX8" fmla="*/ 1864670 w 2111887"/>
              <a:gd name="connsiteY8" fmla="*/ 4571923 h 4571923"/>
              <a:gd name="connsiteX9" fmla="*/ 247217 w 2111887"/>
              <a:gd name="connsiteY9" fmla="*/ 4571923 h 4571923"/>
              <a:gd name="connsiteX10" fmla="*/ 0 w 2111887"/>
              <a:gd name="connsiteY10" fmla="*/ 4324706 h 4571923"/>
              <a:gd name="connsiteX11" fmla="*/ 0 w 2111887"/>
              <a:gd name="connsiteY11" fmla="*/ 275715 h 4571923"/>
              <a:gd name="connsiteX0" fmla="*/ 0 w 2111887"/>
              <a:gd name="connsiteY0" fmla="*/ 275289 h 4571497"/>
              <a:gd name="connsiteX1" fmla="*/ 235311 w 2111887"/>
              <a:gd name="connsiteY1" fmla="*/ 16166 h 4571497"/>
              <a:gd name="connsiteX2" fmla="*/ 1272357 w 2111887"/>
              <a:gd name="connsiteY2" fmla="*/ 25690 h 4571497"/>
              <a:gd name="connsiteX3" fmla="*/ 1520006 w 2111887"/>
              <a:gd name="connsiteY3" fmla="*/ 11403 h 4571497"/>
              <a:gd name="connsiteX4" fmla="*/ 1895626 w 2111887"/>
              <a:gd name="connsiteY4" fmla="*/ 20929 h 4571497"/>
              <a:gd name="connsiteX5" fmla="*/ 2111887 w 2111887"/>
              <a:gd name="connsiteY5" fmla="*/ 275289 h 4571497"/>
              <a:gd name="connsiteX6" fmla="*/ 2111887 w 2111887"/>
              <a:gd name="connsiteY6" fmla="*/ 4324280 h 4571497"/>
              <a:gd name="connsiteX7" fmla="*/ 1864670 w 2111887"/>
              <a:gd name="connsiteY7" fmla="*/ 4571497 h 4571497"/>
              <a:gd name="connsiteX8" fmla="*/ 247217 w 2111887"/>
              <a:gd name="connsiteY8" fmla="*/ 4571497 h 4571497"/>
              <a:gd name="connsiteX9" fmla="*/ 0 w 2111887"/>
              <a:gd name="connsiteY9" fmla="*/ 4324280 h 4571497"/>
              <a:gd name="connsiteX10" fmla="*/ 0 w 2111887"/>
              <a:gd name="connsiteY10" fmla="*/ 275289 h 4571497"/>
              <a:gd name="connsiteX0" fmla="*/ 0 w 2111887"/>
              <a:gd name="connsiteY0" fmla="*/ 280184 h 4576392"/>
              <a:gd name="connsiteX1" fmla="*/ 235311 w 2111887"/>
              <a:gd name="connsiteY1" fmla="*/ 21061 h 4576392"/>
              <a:gd name="connsiteX2" fmla="*/ 1520006 w 2111887"/>
              <a:gd name="connsiteY2" fmla="*/ 16298 h 4576392"/>
              <a:gd name="connsiteX3" fmla="*/ 1895626 w 2111887"/>
              <a:gd name="connsiteY3" fmla="*/ 25824 h 4576392"/>
              <a:gd name="connsiteX4" fmla="*/ 2111887 w 2111887"/>
              <a:gd name="connsiteY4" fmla="*/ 280184 h 4576392"/>
              <a:gd name="connsiteX5" fmla="*/ 2111887 w 2111887"/>
              <a:gd name="connsiteY5" fmla="*/ 4329175 h 4576392"/>
              <a:gd name="connsiteX6" fmla="*/ 1864670 w 2111887"/>
              <a:gd name="connsiteY6" fmla="*/ 4576392 h 4576392"/>
              <a:gd name="connsiteX7" fmla="*/ 247217 w 2111887"/>
              <a:gd name="connsiteY7" fmla="*/ 4576392 h 4576392"/>
              <a:gd name="connsiteX8" fmla="*/ 0 w 2111887"/>
              <a:gd name="connsiteY8" fmla="*/ 4329175 h 4576392"/>
              <a:gd name="connsiteX9" fmla="*/ 0 w 2111887"/>
              <a:gd name="connsiteY9" fmla="*/ 280184 h 4576392"/>
              <a:gd name="connsiteX0" fmla="*/ 0 w 2111887"/>
              <a:gd name="connsiteY0" fmla="*/ 288917 h 4585125"/>
              <a:gd name="connsiteX1" fmla="*/ 235311 w 2111887"/>
              <a:gd name="connsiteY1" fmla="*/ 29794 h 4585125"/>
              <a:gd name="connsiteX2" fmla="*/ 1895626 w 2111887"/>
              <a:gd name="connsiteY2" fmla="*/ 34557 h 4585125"/>
              <a:gd name="connsiteX3" fmla="*/ 2111887 w 2111887"/>
              <a:gd name="connsiteY3" fmla="*/ 288917 h 4585125"/>
              <a:gd name="connsiteX4" fmla="*/ 2111887 w 2111887"/>
              <a:gd name="connsiteY4" fmla="*/ 4337908 h 4585125"/>
              <a:gd name="connsiteX5" fmla="*/ 1864670 w 2111887"/>
              <a:gd name="connsiteY5" fmla="*/ 4585125 h 4585125"/>
              <a:gd name="connsiteX6" fmla="*/ 247217 w 2111887"/>
              <a:gd name="connsiteY6" fmla="*/ 4585125 h 4585125"/>
              <a:gd name="connsiteX7" fmla="*/ 0 w 2111887"/>
              <a:gd name="connsiteY7" fmla="*/ 4337908 h 4585125"/>
              <a:gd name="connsiteX8" fmla="*/ 0 w 2111887"/>
              <a:gd name="connsiteY8" fmla="*/ 288917 h 4585125"/>
              <a:gd name="connsiteX0" fmla="*/ 0 w 2111887"/>
              <a:gd name="connsiteY0" fmla="*/ 316063 h 4612271"/>
              <a:gd name="connsiteX1" fmla="*/ 235311 w 2111887"/>
              <a:gd name="connsiteY1" fmla="*/ 56940 h 4612271"/>
              <a:gd name="connsiteX2" fmla="*/ 1888483 w 2111887"/>
              <a:gd name="connsiteY2" fmla="*/ 18841 h 4612271"/>
              <a:gd name="connsiteX3" fmla="*/ 2111887 w 2111887"/>
              <a:gd name="connsiteY3" fmla="*/ 316063 h 4612271"/>
              <a:gd name="connsiteX4" fmla="*/ 2111887 w 2111887"/>
              <a:gd name="connsiteY4" fmla="*/ 4365054 h 4612271"/>
              <a:gd name="connsiteX5" fmla="*/ 1864670 w 2111887"/>
              <a:gd name="connsiteY5" fmla="*/ 4612271 h 4612271"/>
              <a:gd name="connsiteX6" fmla="*/ 247217 w 2111887"/>
              <a:gd name="connsiteY6" fmla="*/ 4612271 h 4612271"/>
              <a:gd name="connsiteX7" fmla="*/ 0 w 2111887"/>
              <a:gd name="connsiteY7" fmla="*/ 4365054 h 4612271"/>
              <a:gd name="connsiteX8" fmla="*/ 0 w 2111887"/>
              <a:gd name="connsiteY8" fmla="*/ 316063 h 4612271"/>
              <a:gd name="connsiteX0" fmla="*/ 0 w 2111887"/>
              <a:gd name="connsiteY0" fmla="*/ 327050 h 4623258"/>
              <a:gd name="connsiteX1" fmla="*/ 223404 w 2111887"/>
              <a:gd name="connsiteY1" fmla="*/ 34589 h 4623258"/>
              <a:gd name="connsiteX2" fmla="*/ 1888483 w 2111887"/>
              <a:gd name="connsiteY2" fmla="*/ 29828 h 4623258"/>
              <a:gd name="connsiteX3" fmla="*/ 2111887 w 2111887"/>
              <a:gd name="connsiteY3" fmla="*/ 327050 h 4623258"/>
              <a:gd name="connsiteX4" fmla="*/ 2111887 w 2111887"/>
              <a:gd name="connsiteY4" fmla="*/ 4376041 h 4623258"/>
              <a:gd name="connsiteX5" fmla="*/ 1864670 w 2111887"/>
              <a:gd name="connsiteY5" fmla="*/ 4623258 h 4623258"/>
              <a:gd name="connsiteX6" fmla="*/ 247217 w 2111887"/>
              <a:gd name="connsiteY6" fmla="*/ 4623258 h 4623258"/>
              <a:gd name="connsiteX7" fmla="*/ 0 w 2111887"/>
              <a:gd name="connsiteY7" fmla="*/ 4376041 h 4623258"/>
              <a:gd name="connsiteX8" fmla="*/ 0 w 2111887"/>
              <a:gd name="connsiteY8" fmla="*/ 327050 h 4623258"/>
              <a:gd name="connsiteX0" fmla="*/ 0 w 2111887"/>
              <a:gd name="connsiteY0" fmla="*/ 318359 h 4614567"/>
              <a:gd name="connsiteX1" fmla="*/ 223404 w 2111887"/>
              <a:gd name="connsiteY1" fmla="*/ 25898 h 4614567"/>
              <a:gd name="connsiteX2" fmla="*/ 1888483 w 2111887"/>
              <a:gd name="connsiteY2" fmla="*/ 21137 h 4614567"/>
              <a:gd name="connsiteX3" fmla="*/ 2111887 w 2111887"/>
              <a:gd name="connsiteY3" fmla="*/ 318359 h 4614567"/>
              <a:gd name="connsiteX4" fmla="*/ 2111887 w 2111887"/>
              <a:gd name="connsiteY4" fmla="*/ 4367350 h 4614567"/>
              <a:gd name="connsiteX5" fmla="*/ 1864670 w 2111887"/>
              <a:gd name="connsiteY5" fmla="*/ 4614567 h 4614567"/>
              <a:gd name="connsiteX6" fmla="*/ 247217 w 2111887"/>
              <a:gd name="connsiteY6" fmla="*/ 4614567 h 4614567"/>
              <a:gd name="connsiteX7" fmla="*/ 0 w 2111887"/>
              <a:gd name="connsiteY7" fmla="*/ 4367350 h 4614567"/>
              <a:gd name="connsiteX8" fmla="*/ 0 w 2111887"/>
              <a:gd name="connsiteY8" fmla="*/ 318359 h 4614567"/>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9031"/>
              <a:gd name="connsiteY0" fmla="*/ 292265 h 4605141"/>
              <a:gd name="connsiteX1" fmla="*/ 230548 w 2119031"/>
              <a:gd name="connsiteY1" fmla="*/ 16472 h 4605141"/>
              <a:gd name="connsiteX2" fmla="*/ 1895627 w 2119031"/>
              <a:gd name="connsiteY2" fmla="*/ 11711 h 4605141"/>
              <a:gd name="connsiteX3" fmla="*/ 2119031 w 2119031"/>
              <a:gd name="connsiteY3" fmla="*/ 308933 h 4605141"/>
              <a:gd name="connsiteX4" fmla="*/ 2119031 w 2119031"/>
              <a:gd name="connsiteY4" fmla="*/ 4357924 h 4605141"/>
              <a:gd name="connsiteX5" fmla="*/ 1871814 w 2119031"/>
              <a:gd name="connsiteY5" fmla="*/ 4605141 h 4605141"/>
              <a:gd name="connsiteX6" fmla="*/ 254361 w 2119031"/>
              <a:gd name="connsiteY6" fmla="*/ 4605141 h 4605141"/>
              <a:gd name="connsiteX7" fmla="*/ 7144 w 2119031"/>
              <a:gd name="connsiteY7" fmla="*/ 4357924 h 4605141"/>
              <a:gd name="connsiteX8" fmla="*/ 0 w 2119031"/>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19031 w 2128556"/>
              <a:gd name="connsiteY4" fmla="*/ 4357924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28556 w 2128556"/>
              <a:gd name="connsiteY4" fmla="*/ 4360305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05141 h 4626572"/>
              <a:gd name="connsiteX7" fmla="*/ 7144 w 2128556"/>
              <a:gd name="connsiteY7" fmla="*/ 4357924 h 4626572"/>
              <a:gd name="connsiteX8" fmla="*/ 0 w 2128556"/>
              <a:gd name="connsiteY8" fmla="*/ 292265 h 4626572"/>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24191 h 4626572"/>
              <a:gd name="connsiteX7" fmla="*/ 7144 w 2128556"/>
              <a:gd name="connsiteY7" fmla="*/ 4357924 h 4626572"/>
              <a:gd name="connsiteX8" fmla="*/ 0 w 2128556"/>
              <a:gd name="connsiteY8" fmla="*/ 292265 h 4626572"/>
              <a:gd name="connsiteX0" fmla="*/ 2874 w 2131430"/>
              <a:gd name="connsiteY0" fmla="*/ 292265 h 4626572"/>
              <a:gd name="connsiteX1" fmla="*/ 233422 w 2131430"/>
              <a:gd name="connsiteY1" fmla="*/ 16472 h 4626572"/>
              <a:gd name="connsiteX2" fmla="*/ 1898501 w 2131430"/>
              <a:gd name="connsiteY2" fmla="*/ 11711 h 4626572"/>
              <a:gd name="connsiteX3" fmla="*/ 2131430 w 2131430"/>
              <a:gd name="connsiteY3" fmla="*/ 297027 h 4626572"/>
              <a:gd name="connsiteX4" fmla="*/ 2131430 w 2131430"/>
              <a:gd name="connsiteY4" fmla="*/ 4360305 h 4626572"/>
              <a:gd name="connsiteX5" fmla="*/ 1869925 w 2131430"/>
              <a:gd name="connsiteY5" fmla="*/ 4626572 h 4626572"/>
              <a:gd name="connsiteX6" fmla="*/ 257235 w 2131430"/>
              <a:gd name="connsiteY6" fmla="*/ 4624191 h 4626572"/>
              <a:gd name="connsiteX7" fmla="*/ 493 w 2131430"/>
              <a:gd name="connsiteY7" fmla="*/ 4357924 h 4626572"/>
              <a:gd name="connsiteX8" fmla="*/ 2874 w 2131430"/>
              <a:gd name="connsiteY8" fmla="*/ 292265 h 462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1430" h="4626572">
                <a:moveTo>
                  <a:pt x="2874" y="292265"/>
                </a:moveTo>
                <a:cubicBezTo>
                  <a:pt x="2874" y="155731"/>
                  <a:pt x="101650" y="18853"/>
                  <a:pt x="233422" y="16472"/>
                </a:cubicBezTo>
                <a:cubicBezTo>
                  <a:pt x="556504" y="2654"/>
                  <a:pt x="1580975" y="-10045"/>
                  <a:pt x="1898501" y="11711"/>
                </a:cubicBezTo>
                <a:cubicBezTo>
                  <a:pt x="2042179" y="21236"/>
                  <a:pt x="2131430" y="160493"/>
                  <a:pt x="2131430" y="297027"/>
                </a:cubicBezTo>
                <a:lnTo>
                  <a:pt x="2131430" y="4360305"/>
                </a:lnTo>
                <a:cubicBezTo>
                  <a:pt x="2131430" y="4496839"/>
                  <a:pt x="2006459" y="4626572"/>
                  <a:pt x="1869925" y="4626572"/>
                </a:cubicBezTo>
                <a:lnTo>
                  <a:pt x="257235" y="4624191"/>
                </a:lnTo>
                <a:cubicBezTo>
                  <a:pt x="120701" y="4624191"/>
                  <a:pt x="493" y="4494458"/>
                  <a:pt x="493" y="4357924"/>
                </a:cubicBezTo>
                <a:cubicBezTo>
                  <a:pt x="-1888" y="3002704"/>
                  <a:pt x="5255" y="1647485"/>
                  <a:pt x="2874" y="292265"/>
                </a:cubicBezTo>
                <a:close/>
              </a:path>
            </a:pathLst>
          </a:custGeom>
          <a:solidFill>
            <a:schemeClr val="bg1">
              <a:lumMod val="95000"/>
            </a:schemeClr>
          </a:solidFill>
        </p:spPr>
        <p:txBody>
          <a:bodyPr anchor="ctr" anchorCtr="0"/>
          <a:lstStyle>
            <a:lvl1pPr marL="0" indent="0" algn="ctr">
              <a:buNone/>
              <a:defRPr/>
            </a:lvl1pPr>
          </a:lstStyle>
          <a:p>
            <a:r>
              <a:rPr lang="en-US"/>
              <a:t>Thêm ảnh</a:t>
            </a:r>
          </a:p>
        </p:txBody>
      </p:sp>
      <p:sp>
        <p:nvSpPr>
          <p:cNvPr id="15" name="Picture Placeholder 1">
            <a:extLst>
              <a:ext uri="{FF2B5EF4-FFF2-40B4-BE49-F238E27FC236}">
                <a16:creationId xmlns:a16="http://schemas.microsoft.com/office/drawing/2014/main" id="{88786B7F-DEAA-9BB7-8BD3-B3780EB61BCA}"/>
              </a:ext>
            </a:extLst>
          </p:cNvPr>
          <p:cNvSpPr>
            <a:spLocks noGrp="1"/>
          </p:cNvSpPr>
          <p:nvPr>
            <p:ph type="pic" sz="quarter" idx="16" hasCustomPrompt="1"/>
          </p:nvPr>
        </p:nvSpPr>
        <p:spPr>
          <a:xfrm>
            <a:off x="9255760" y="1200818"/>
            <a:ext cx="534445" cy="155541"/>
          </a:xfrm>
          <a:custGeom>
            <a:avLst/>
            <a:gdLst>
              <a:gd name="connsiteX0" fmla="*/ 0 w 2111887"/>
              <a:gd name="connsiteY0" fmla="*/ 247217 h 4543425"/>
              <a:gd name="connsiteX1" fmla="*/ 247217 w 2111887"/>
              <a:gd name="connsiteY1" fmla="*/ 0 h 4543425"/>
              <a:gd name="connsiteX2" fmla="*/ 1864670 w 2111887"/>
              <a:gd name="connsiteY2" fmla="*/ 0 h 4543425"/>
              <a:gd name="connsiteX3" fmla="*/ 2111887 w 2111887"/>
              <a:gd name="connsiteY3" fmla="*/ 247217 h 4543425"/>
              <a:gd name="connsiteX4" fmla="*/ 2111887 w 2111887"/>
              <a:gd name="connsiteY4" fmla="*/ 4296208 h 4543425"/>
              <a:gd name="connsiteX5" fmla="*/ 1864670 w 2111887"/>
              <a:gd name="connsiteY5" fmla="*/ 4543425 h 4543425"/>
              <a:gd name="connsiteX6" fmla="*/ 247217 w 2111887"/>
              <a:gd name="connsiteY6" fmla="*/ 4543425 h 4543425"/>
              <a:gd name="connsiteX7" fmla="*/ 0 w 2111887"/>
              <a:gd name="connsiteY7" fmla="*/ 4296208 h 4543425"/>
              <a:gd name="connsiteX8" fmla="*/ 0 w 2111887"/>
              <a:gd name="connsiteY8" fmla="*/ 247217 h 4543425"/>
              <a:gd name="connsiteX0" fmla="*/ 0 w 2111887"/>
              <a:gd name="connsiteY0" fmla="*/ 247221 h 4543429"/>
              <a:gd name="connsiteX1" fmla="*/ 247217 w 2111887"/>
              <a:gd name="connsiteY1" fmla="*/ 4 h 4543429"/>
              <a:gd name="connsiteX2" fmla="*/ 1103287 w 2111887"/>
              <a:gd name="connsiteY2" fmla="*/ 100016 h 4543429"/>
              <a:gd name="connsiteX3" fmla="*/ 1864670 w 2111887"/>
              <a:gd name="connsiteY3" fmla="*/ 4 h 4543429"/>
              <a:gd name="connsiteX4" fmla="*/ 2111887 w 2111887"/>
              <a:gd name="connsiteY4" fmla="*/ 247221 h 4543429"/>
              <a:gd name="connsiteX5" fmla="*/ 2111887 w 2111887"/>
              <a:gd name="connsiteY5" fmla="*/ 4296212 h 4543429"/>
              <a:gd name="connsiteX6" fmla="*/ 1864670 w 2111887"/>
              <a:gd name="connsiteY6" fmla="*/ 4543429 h 4543429"/>
              <a:gd name="connsiteX7" fmla="*/ 247217 w 2111887"/>
              <a:gd name="connsiteY7" fmla="*/ 4543429 h 4543429"/>
              <a:gd name="connsiteX8" fmla="*/ 0 w 2111887"/>
              <a:gd name="connsiteY8" fmla="*/ 4296212 h 4543429"/>
              <a:gd name="connsiteX9" fmla="*/ 0 w 2111887"/>
              <a:gd name="connsiteY9" fmla="*/ 247221 h 4543429"/>
              <a:gd name="connsiteX0" fmla="*/ 0 w 2111887"/>
              <a:gd name="connsiteY0" fmla="*/ 264906 h 4561114"/>
              <a:gd name="connsiteX1" fmla="*/ 247217 w 2111887"/>
              <a:gd name="connsiteY1" fmla="*/ 17689 h 4561114"/>
              <a:gd name="connsiteX2" fmla="*/ 665137 w 2111887"/>
              <a:gd name="connsiteY2" fmla="*/ 22451 h 4561114"/>
              <a:gd name="connsiteX3" fmla="*/ 1103287 w 2111887"/>
              <a:gd name="connsiteY3" fmla="*/ 117701 h 4561114"/>
              <a:gd name="connsiteX4" fmla="*/ 1864670 w 2111887"/>
              <a:gd name="connsiteY4" fmla="*/ 17689 h 4561114"/>
              <a:gd name="connsiteX5" fmla="*/ 2111887 w 2111887"/>
              <a:gd name="connsiteY5" fmla="*/ 264906 h 4561114"/>
              <a:gd name="connsiteX6" fmla="*/ 2111887 w 2111887"/>
              <a:gd name="connsiteY6" fmla="*/ 4313897 h 4561114"/>
              <a:gd name="connsiteX7" fmla="*/ 1864670 w 2111887"/>
              <a:gd name="connsiteY7" fmla="*/ 4561114 h 4561114"/>
              <a:gd name="connsiteX8" fmla="*/ 247217 w 2111887"/>
              <a:gd name="connsiteY8" fmla="*/ 4561114 h 4561114"/>
              <a:gd name="connsiteX9" fmla="*/ 0 w 2111887"/>
              <a:gd name="connsiteY9" fmla="*/ 4313897 h 4561114"/>
              <a:gd name="connsiteX10" fmla="*/ 0 w 2111887"/>
              <a:gd name="connsiteY10" fmla="*/ 264906 h 4561114"/>
              <a:gd name="connsiteX0" fmla="*/ 0 w 2111887"/>
              <a:gd name="connsiteY0" fmla="*/ 269676 h 4565884"/>
              <a:gd name="connsiteX1" fmla="*/ 247217 w 2111887"/>
              <a:gd name="connsiteY1" fmla="*/ 22459 h 4565884"/>
              <a:gd name="connsiteX2" fmla="*/ 612749 w 2111887"/>
              <a:gd name="connsiteY2" fmla="*/ 15315 h 4565884"/>
              <a:gd name="connsiteX3" fmla="*/ 1103287 w 2111887"/>
              <a:gd name="connsiteY3" fmla="*/ 122471 h 4565884"/>
              <a:gd name="connsiteX4" fmla="*/ 1864670 w 2111887"/>
              <a:gd name="connsiteY4" fmla="*/ 22459 h 4565884"/>
              <a:gd name="connsiteX5" fmla="*/ 2111887 w 2111887"/>
              <a:gd name="connsiteY5" fmla="*/ 269676 h 4565884"/>
              <a:gd name="connsiteX6" fmla="*/ 2111887 w 2111887"/>
              <a:gd name="connsiteY6" fmla="*/ 4318667 h 4565884"/>
              <a:gd name="connsiteX7" fmla="*/ 1864670 w 2111887"/>
              <a:gd name="connsiteY7" fmla="*/ 4565884 h 4565884"/>
              <a:gd name="connsiteX8" fmla="*/ 247217 w 2111887"/>
              <a:gd name="connsiteY8" fmla="*/ 4565884 h 4565884"/>
              <a:gd name="connsiteX9" fmla="*/ 0 w 2111887"/>
              <a:gd name="connsiteY9" fmla="*/ 4318667 h 4565884"/>
              <a:gd name="connsiteX10" fmla="*/ 0 w 2111887"/>
              <a:gd name="connsiteY10" fmla="*/ 269676 h 4565884"/>
              <a:gd name="connsiteX0" fmla="*/ 0 w 2111887"/>
              <a:gd name="connsiteY0" fmla="*/ 275247 h 4571455"/>
              <a:gd name="connsiteX1" fmla="*/ 247217 w 2111887"/>
              <a:gd name="connsiteY1" fmla="*/ 18505 h 4571455"/>
              <a:gd name="connsiteX2" fmla="*/ 612749 w 2111887"/>
              <a:gd name="connsiteY2" fmla="*/ 20886 h 4571455"/>
              <a:gd name="connsiteX3" fmla="*/ 1103287 w 2111887"/>
              <a:gd name="connsiteY3" fmla="*/ 128042 h 4571455"/>
              <a:gd name="connsiteX4" fmla="*/ 1864670 w 2111887"/>
              <a:gd name="connsiteY4" fmla="*/ 28030 h 4571455"/>
              <a:gd name="connsiteX5" fmla="*/ 2111887 w 2111887"/>
              <a:gd name="connsiteY5" fmla="*/ 275247 h 4571455"/>
              <a:gd name="connsiteX6" fmla="*/ 2111887 w 2111887"/>
              <a:gd name="connsiteY6" fmla="*/ 4324238 h 4571455"/>
              <a:gd name="connsiteX7" fmla="*/ 1864670 w 2111887"/>
              <a:gd name="connsiteY7" fmla="*/ 4571455 h 4571455"/>
              <a:gd name="connsiteX8" fmla="*/ 247217 w 2111887"/>
              <a:gd name="connsiteY8" fmla="*/ 4571455 h 4571455"/>
              <a:gd name="connsiteX9" fmla="*/ 0 w 2111887"/>
              <a:gd name="connsiteY9" fmla="*/ 4324238 h 4571455"/>
              <a:gd name="connsiteX10" fmla="*/ 0 w 2111887"/>
              <a:gd name="connsiteY10" fmla="*/ 275247 h 4571455"/>
              <a:gd name="connsiteX0" fmla="*/ 0 w 2111887"/>
              <a:gd name="connsiteY0" fmla="*/ 268247 h 4564455"/>
              <a:gd name="connsiteX1" fmla="*/ 247217 w 2111887"/>
              <a:gd name="connsiteY1" fmla="*/ 11505 h 4564455"/>
              <a:gd name="connsiteX2" fmla="*/ 612749 w 2111887"/>
              <a:gd name="connsiteY2" fmla="*/ 13886 h 4564455"/>
              <a:gd name="connsiteX3" fmla="*/ 1103287 w 2111887"/>
              <a:gd name="connsiteY3" fmla="*/ 121042 h 4564455"/>
              <a:gd name="connsiteX4" fmla="*/ 1864670 w 2111887"/>
              <a:gd name="connsiteY4" fmla="*/ 21030 h 4564455"/>
              <a:gd name="connsiteX5" fmla="*/ 2111887 w 2111887"/>
              <a:gd name="connsiteY5" fmla="*/ 268247 h 4564455"/>
              <a:gd name="connsiteX6" fmla="*/ 2111887 w 2111887"/>
              <a:gd name="connsiteY6" fmla="*/ 4317238 h 4564455"/>
              <a:gd name="connsiteX7" fmla="*/ 1864670 w 2111887"/>
              <a:gd name="connsiteY7" fmla="*/ 4564455 h 4564455"/>
              <a:gd name="connsiteX8" fmla="*/ 247217 w 2111887"/>
              <a:gd name="connsiteY8" fmla="*/ 4564455 h 4564455"/>
              <a:gd name="connsiteX9" fmla="*/ 0 w 2111887"/>
              <a:gd name="connsiteY9" fmla="*/ 4317238 h 4564455"/>
              <a:gd name="connsiteX10" fmla="*/ 0 w 2111887"/>
              <a:gd name="connsiteY10"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784200 w 2111887"/>
              <a:gd name="connsiteY3" fmla="*/ 59130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864670 w 2111887"/>
              <a:gd name="connsiteY6" fmla="*/ 21030 h 4564455"/>
              <a:gd name="connsiteX7" fmla="*/ 2111887 w 2111887"/>
              <a:gd name="connsiteY7" fmla="*/ 268247 h 4564455"/>
              <a:gd name="connsiteX8" fmla="*/ 2111887 w 2111887"/>
              <a:gd name="connsiteY8" fmla="*/ 4317238 h 4564455"/>
              <a:gd name="connsiteX9" fmla="*/ 1864670 w 2111887"/>
              <a:gd name="connsiteY9" fmla="*/ 4564455 h 4564455"/>
              <a:gd name="connsiteX10" fmla="*/ 247217 w 2111887"/>
              <a:gd name="connsiteY10" fmla="*/ 4564455 h 4564455"/>
              <a:gd name="connsiteX11" fmla="*/ 0 w 2111887"/>
              <a:gd name="connsiteY11" fmla="*/ 4317238 h 4564455"/>
              <a:gd name="connsiteX12" fmla="*/ 0 w 2111887"/>
              <a:gd name="connsiteY12"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600969 w 2111887"/>
              <a:gd name="connsiteY6" fmla="*/ 73418 h 4564455"/>
              <a:gd name="connsiteX7" fmla="*/ 1864670 w 2111887"/>
              <a:gd name="connsiteY7" fmla="*/ 21030 h 4564455"/>
              <a:gd name="connsiteX8" fmla="*/ 2111887 w 2111887"/>
              <a:gd name="connsiteY8" fmla="*/ 268247 h 4564455"/>
              <a:gd name="connsiteX9" fmla="*/ 2111887 w 2111887"/>
              <a:gd name="connsiteY9" fmla="*/ 4317238 h 4564455"/>
              <a:gd name="connsiteX10" fmla="*/ 1864670 w 2111887"/>
              <a:gd name="connsiteY10" fmla="*/ 4564455 h 4564455"/>
              <a:gd name="connsiteX11" fmla="*/ 247217 w 2111887"/>
              <a:gd name="connsiteY11" fmla="*/ 4564455 h 4564455"/>
              <a:gd name="connsiteX12" fmla="*/ 0 w 2111887"/>
              <a:gd name="connsiteY12" fmla="*/ 4317238 h 4564455"/>
              <a:gd name="connsiteX13" fmla="*/ 0 w 2111887"/>
              <a:gd name="connsiteY13" fmla="*/ 268247 h 4564455"/>
              <a:gd name="connsiteX0" fmla="*/ 0 w 2111887"/>
              <a:gd name="connsiteY0" fmla="*/ 271881 h 4568089"/>
              <a:gd name="connsiteX1" fmla="*/ 247217 w 2111887"/>
              <a:gd name="connsiteY1" fmla="*/ 15139 h 4568089"/>
              <a:gd name="connsiteX2" fmla="*/ 612749 w 2111887"/>
              <a:gd name="connsiteY2" fmla="*/ 17520 h 4568089"/>
              <a:gd name="connsiteX3" fmla="*/ 691331 w 2111887"/>
              <a:gd name="connsiteY3" fmla="*/ 105626 h 4568089"/>
              <a:gd name="connsiteX4" fmla="*/ 1103287 w 2111887"/>
              <a:gd name="connsiteY4" fmla="*/ 124676 h 4568089"/>
              <a:gd name="connsiteX5" fmla="*/ 1453331 w 2111887"/>
              <a:gd name="connsiteY5" fmla="*/ 127058 h 4568089"/>
              <a:gd name="connsiteX6" fmla="*/ 1520006 w 2111887"/>
              <a:gd name="connsiteY6" fmla="*/ 12758 h 4568089"/>
              <a:gd name="connsiteX7" fmla="*/ 1864670 w 2111887"/>
              <a:gd name="connsiteY7" fmla="*/ 24664 h 4568089"/>
              <a:gd name="connsiteX8" fmla="*/ 2111887 w 2111887"/>
              <a:gd name="connsiteY8" fmla="*/ 271881 h 4568089"/>
              <a:gd name="connsiteX9" fmla="*/ 2111887 w 2111887"/>
              <a:gd name="connsiteY9" fmla="*/ 4320872 h 4568089"/>
              <a:gd name="connsiteX10" fmla="*/ 1864670 w 2111887"/>
              <a:gd name="connsiteY10" fmla="*/ 4568089 h 4568089"/>
              <a:gd name="connsiteX11" fmla="*/ 247217 w 2111887"/>
              <a:gd name="connsiteY11" fmla="*/ 4568089 h 4568089"/>
              <a:gd name="connsiteX12" fmla="*/ 0 w 2111887"/>
              <a:gd name="connsiteY12" fmla="*/ 4320872 h 4568089"/>
              <a:gd name="connsiteX13" fmla="*/ 0 w 2111887"/>
              <a:gd name="connsiteY13" fmla="*/ 271881 h 4568089"/>
              <a:gd name="connsiteX0" fmla="*/ 0 w 2111887"/>
              <a:gd name="connsiteY0" fmla="*/ 272962 h 4569170"/>
              <a:gd name="connsiteX1" fmla="*/ 247217 w 2111887"/>
              <a:gd name="connsiteY1" fmla="*/ 16220 h 4569170"/>
              <a:gd name="connsiteX2" fmla="*/ 612749 w 2111887"/>
              <a:gd name="connsiteY2" fmla="*/ 18601 h 4569170"/>
              <a:gd name="connsiteX3" fmla="*/ 691331 w 2111887"/>
              <a:gd name="connsiteY3" fmla="*/ 106707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612749 w 2111887"/>
              <a:gd name="connsiteY2" fmla="*/ 18601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3465 h 4569673"/>
              <a:gd name="connsiteX1" fmla="*/ 247217 w 2111887"/>
              <a:gd name="connsiteY1" fmla="*/ 16723 h 4569673"/>
              <a:gd name="connsiteX2" fmla="*/ 579412 w 2111887"/>
              <a:gd name="connsiteY2" fmla="*/ 9580 h 4569673"/>
              <a:gd name="connsiteX3" fmla="*/ 693712 w 2111887"/>
              <a:gd name="connsiteY3" fmla="*/ 119116 h 4569673"/>
              <a:gd name="connsiteX4" fmla="*/ 1055662 w 2111887"/>
              <a:gd name="connsiteY4" fmla="*/ 126260 h 4569673"/>
              <a:gd name="connsiteX5" fmla="*/ 1453331 w 2111887"/>
              <a:gd name="connsiteY5" fmla="*/ 121498 h 4569673"/>
              <a:gd name="connsiteX6" fmla="*/ 1520006 w 2111887"/>
              <a:gd name="connsiteY6" fmla="*/ 14342 h 4569673"/>
              <a:gd name="connsiteX7" fmla="*/ 1888482 w 2111887"/>
              <a:gd name="connsiteY7" fmla="*/ 23867 h 4569673"/>
              <a:gd name="connsiteX8" fmla="*/ 2111887 w 2111887"/>
              <a:gd name="connsiteY8" fmla="*/ 273465 h 4569673"/>
              <a:gd name="connsiteX9" fmla="*/ 2111887 w 2111887"/>
              <a:gd name="connsiteY9" fmla="*/ 4322456 h 4569673"/>
              <a:gd name="connsiteX10" fmla="*/ 1864670 w 2111887"/>
              <a:gd name="connsiteY10" fmla="*/ 4569673 h 4569673"/>
              <a:gd name="connsiteX11" fmla="*/ 247217 w 2111887"/>
              <a:gd name="connsiteY11" fmla="*/ 4569673 h 4569673"/>
              <a:gd name="connsiteX12" fmla="*/ 0 w 2111887"/>
              <a:gd name="connsiteY12" fmla="*/ 4322456 h 4569673"/>
              <a:gd name="connsiteX13" fmla="*/ 0 w 2111887"/>
              <a:gd name="connsiteY13" fmla="*/ 273465 h 4569673"/>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27138 w 2111887"/>
              <a:gd name="connsiteY5" fmla="*/ 124774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5652 h 4571860"/>
              <a:gd name="connsiteX1" fmla="*/ 235311 w 2111887"/>
              <a:gd name="connsiteY1" fmla="*/ 16529 h 4571860"/>
              <a:gd name="connsiteX2" fmla="*/ 579412 w 2111887"/>
              <a:gd name="connsiteY2" fmla="*/ 11767 h 4571860"/>
              <a:gd name="connsiteX3" fmla="*/ 698474 w 2111887"/>
              <a:gd name="connsiteY3" fmla="*/ 123685 h 4571860"/>
              <a:gd name="connsiteX4" fmla="*/ 1055662 w 2111887"/>
              <a:gd name="connsiteY4" fmla="*/ 128447 h 4571860"/>
              <a:gd name="connsiteX5" fmla="*/ 1427138 w 2111887"/>
              <a:gd name="connsiteY5" fmla="*/ 126066 h 4571860"/>
              <a:gd name="connsiteX6" fmla="*/ 1520006 w 2111887"/>
              <a:gd name="connsiteY6" fmla="*/ 11766 h 4571860"/>
              <a:gd name="connsiteX7" fmla="*/ 1888482 w 2111887"/>
              <a:gd name="connsiteY7" fmla="*/ 26054 h 4571860"/>
              <a:gd name="connsiteX8" fmla="*/ 2111887 w 2111887"/>
              <a:gd name="connsiteY8" fmla="*/ 275652 h 4571860"/>
              <a:gd name="connsiteX9" fmla="*/ 2111887 w 2111887"/>
              <a:gd name="connsiteY9" fmla="*/ 4324643 h 4571860"/>
              <a:gd name="connsiteX10" fmla="*/ 1864670 w 2111887"/>
              <a:gd name="connsiteY10" fmla="*/ 4571860 h 4571860"/>
              <a:gd name="connsiteX11" fmla="*/ 247217 w 2111887"/>
              <a:gd name="connsiteY11" fmla="*/ 4571860 h 4571860"/>
              <a:gd name="connsiteX12" fmla="*/ 0 w 2111887"/>
              <a:gd name="connsiteY12" fmla="*/ 4324643 h 4571860"/>
              <a:gd name="connsiteX13" fmla="*/ 0 w 2111887"/>
              <a:gd name="connsiteY13" fmla="*/ 275652 h 4571860"/>
              <a:gd name="connsiteX0" fmla="*/ 0 w 2111887"/>
              <a:gd name="connsiteY0" fmla="*/ 277724 h 4573932"/>
              <a:gd name="connsiteX1" fmla="*/ 235311 w 2111887"/>
              <a:gd name="connsiteY1" fmla="*/ 18601 h 4573932"/>
              <a:gd name="connsiteX2" fmla="*/ 579412 w 2111887"/>
              <a:gd name="connsiteY2" fmla="*/ 13839 h 4573932"/>
              <a:gd name="connsiteX3" fmla="*/ 698474 w 2111887"/>
              <a:gd name="connsiteY3" fmla="*/ 125757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7724 h 4573932"/>
              <a:gd name="connsiteX1" fmla="*/ 235311 w 2111887"/>
              <a:gd name="connsiteY1" fmla="*/ 18601 h 4573932"/>
              <a:gd name="connsiteX2" fmla="*/ 579412 w 2111887"/>
              <a:gd name="connsiteY2" fmla="*/ 13839 h 4573932"/>
              <a:gd name="connsiteX3" fmla="*/ 762768 w 2111887"/>
              <a:gd name="connsiteY3" fmla="*/ 28126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55662 w 2111887"/>
              <a:gd name="connsiteY4" fmla="*/ 124792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46137 w 2111887"/>
              <a:gd name="connsiteY4" fmla="*/ 15255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272357 w 2111887"/>
              <a:gd name="connsiteY4" fmla="*/ 22398 h 4568205"/>
              <a:gd name="connsiteX5" fmla="*/ 1520006 w 2111887"/>
              <a:gd name="connsiteY5" fmla="*/ 8111 h 4568205"/>
              <a:gd name="connsiteX6" fmla="*/ 1895626 w 2111887"/>
              <a:gd name="connsiteY6" fmla="*/ 17637 h 4568205"/>
              <a:gd name="connsiteX7" fmla="*/ 2111887 w 2111887"/>
              <a:gd name="connsiteY7" fmla="*/ 271997 h 4568205"/>
              <a:gd name="connsiteX8" fmla="*/ 2111887 w 2111887"/>
              <a:gd name="connsiteY8" fmla="*/ 4320988 h 4568205"/>
              <a:gd name="connsiteX9" fmla="*/ 1864670 w 2111887"/>
              <a:gd name="connsiteY9" fmla="*/ 4568205 h 4568205"/>
              <a:gd name="connsiteX10" fmla="*/ 247217 w 2111887"/>
              <a:gd name="connsiteY10" fmla="*/ 4568205 h 4568205"/>
              <a:gd name="connsiteX11" fmla="*/ 0 w 2111887"/>
              <a:gd name="connsiteY11" fmla="*/ 4320988 h 4568205"/>
              <a:gd name="connsiteX12" fmla="*/ 0 w 2111887"/>
              <a:gd name="connsiteY12" fmla="*/ 271997 h 4568205"/>
              <a:gd name="connsiteX0" fmla="*/ 0 w 2111887"/>
              <a:gd name="connsiteY0" fmla="*/ 275715 h 4571923"/>
              <a:gd name="connsiteX1" fmla="*/ 235311 w 2111887"/>
              <a:gd name="connsiteY1" fmla="*/ 16592 h 4571923"/>
              <a:gd name="connsiteX2" fmla="*/ 762768 w 2111887"/>
              <a:gd name="connsiteY2" fmla="*/ 26117 h 4571923"/>
              <a:gd name="connsiteX3" fmla="*/ 1272357 w 2111887"/>
              <a:gd name="connsiteY3" fmla="*/ 26116 h 4571923"/>
              <a:gd name="connsiteX4" fmla="*/ 1520006 w 2111887"/>
              <a:gd name="connsiteY4" fmla="*/ 11829 h 4571923"/>
              <a:gd name="connsiteX5" fmla="*/ 1895626 w 2111887"/>
              <a:gd name="connsiteY5" fmla="*/ 21355 h 4571923"/>
              <a:gd name="connsiteX6" fmla="*/ 2111887 w 2111887"/>
              <a:gd name="connsiteY6" fmla="*/ 275715 h 4571923"/>
              <a:gd name="connsiteX7" fmla="*/ 2111887 w 2111887"/>
              <a:gd name="connsiteY7" fmla="*/ 4324706 h 4571923"/>
              <a:gd name="connsiteX8" fmla="*/ 1864670 w 2111887"/>
              <a:gd name="connsiteY8" fmla="*/ 4571923 h 4571923"/>
              <a:gd name="connsiteX9" fmla="*/ 247217 w 2111887"/>
              <a:gd name="connsiteY9" fmla="*/ 4571923 h 4571923"/>
              <a:gd name="connsiteX10" fmla="*/ 0 w 2111887"/>
              <a:gd name="connsiteY10" fmla="*/ 4324706 h 4571923"/>
              <a:gd name="connsiteX11" fmla="*/ 0 w 2111887"/>
              <a:gd name="connsiteY11" fmla="*/ 275715 h 4571923"/>
              <a:gd name="connsiteX0" fmla="*/ 0 w 2111887"/>
              <a:gd name="connsiteY0" fmla="*/ 275289 h 4571497"/>
              <a:gd name="connsiteX1" fmla="*/ 235311 w 2111887"/>
              <a:gd name="connsiteY1" fmla="*/ 16166 h 4571497"/>
              <a:gd name="connsiteX2" fmla="*/ 1272357 w 2111887"/>
              <a:gd name="connsiteY2" fmla="*/ 25690 h 4571497"/>
              <a:gd name="connsiteX3" fmla="*/ 1520006 w 2111887"/>
              <a:gd name="connsiteY3" fmla="*/ 11403 h 4571497"/>
              <a:gd name="connsiteX4" fmla="*/ 1895626 w 2111887"/>
              <a:gd name="connsiteY4" fmla="*/ 20929 h 4571497"/>
              <a:gd name="connsiteX5" fmla="*/ 2111887 w 2111887"/>
              <a:gd name="connsiteY5" fmla="*/ 275289 h 4571497"/>
              <a:gd name="connsiteX6" fmla="*/ 2111887 w 2111887"/>
              <a:gd name="connsiteY6" fmla="*/ 4324280 h 4571497"/>
              <a:gd name="connsiteX7" fmla="*/ 1864670 w 2111887"/>
              <a:gd name="connsiteY7" fmla="*/ 4571497 h 4571497"/>
              <a:gd name="connsiteX8" fmla="*/ 247217 w 2111887"/>
              <a:gd name="connsiteY8" fmla="*/ 4571497 h 4571497"/>
              <a:gd name="connsiteX9" fmla="*/ 0 w 2111887"/>
              <a:gd name="connsiteY9" fmla="*/ 4324280 h 4571497"/>
              <a:gd name="connsiteX10" fmla="*/ 0 w 2111887"/>
              <a:gd name="connsiteY10" fmla="*/ 275289 h 4571497"/>
              <a:gd name="connsiteX0" fmla="*/ 0 w 2111887"/>
              <a:gd name="connsiteY0" fmla="*/ 280184 h 4576392"/>
              <a:gd name="connsiteX1" fmla="*/ 235311 w 2111887"/>
              <a:gd name="connsiteY1" fmla="*/ 21061 h 4576392"/>
              <a:gd name="connsiteX2" fmla="*/ 1520006 w 2111887"/>
              <a:gd name="connsiteY2" fmla="*/ 16298 h 4576392"/>
              <a:gd name="connsiteX3" fmla="*/ 1895626 w 2111887"/>
              <a:gd name="connsiteY3" fmla="*/ 25824 h 4576392"/>
              <a:gd name="connsiteX4" fmla="*/ 2111887 w 2111887"/>
              <a:gd name="connsiteY4" fmla="*/ 280184 h 4576392"/>
              <a:gd name="connsiteX5" fmla="*/ 2111887 w 2111887"/>
              <a:gd name="connsiteY5" fmla="*/ 4329175 h 4576392"/>
              <a:gd name="connsiteX6" fmla="*/ 1864670 w 2111887"/>
              <a:gd name="connsiteY6" fmla="*/ 4576392 h 4576392"/>
              <a:gd name="connsiteX7" fmla="*/ 247217 w 2111887"/>
              <a:gd name="connsiteY7" fmla="*/ 4576392 h 4576392"/>
              <a:gd name="connsiteX8" fmla="*/ 0 w 2111887"/>
              <a:gd name="connsiteY8" fmla="*/ 4329175 h 4576392"/>
              <a:gd name="connsiteX9" fmla="*/ 0 w 2111887"/>
              <a:gd name="connsiteY9" fmla="*/ 280184 h 4576392"/>
              <a:gd name="connsiteX0" fmla="*/ 0 w 2111887"/>
              <a:gd name="connsiteY0" fmla="*/ 288917 h 4585125"/>
              <a:gd name="connsiteX1" fmla="*/ 235311 w 2111887"/>
              <a:gd name="connsiteY1" fmla="*/ 29794 h 4585125"/>
              <a:gd name="connsiteX2" fmla="*/ 1895626 w 2111887"/>
              <a:gd name="connsiteY2" fmla="*/ 34557 h 4585125"/>
              <a:gd name="connsiteX3" fmla="*/ 2111887 w 2111887"/>
              <a:gd name="connsiteY3" fmla="*/ 288917 h 4585125"/>
              <a:gd name="connsiteX4" fmla="*/ 2111887 w 2111887"/>
              <a:gd name="connsiteY4" fmla="*/ 4337908 h 4585125"/>
              <a:gd name="connsiteX5" fmla="*/ 1864670 w 2111887"/>
              <a:gd name="connsiteY5" fmla="*/ 4585125 h 4585125"/>
              <a:gd name="connsiteX6" fmla="*/ 247217 w 2111887"/>
              <a:gd name="connsiteY6" fmla="*/ 4585125 h 4585125"/>
              <a:gd name="connsiteX7" fmla="*/ 0 w 2111887"/>
              <a:gd name="connsiteY7" fmla="*/ 4337908 h 4585125"/>
              <a:gd name="connsiteX8" fmla="*/ 0 w 2111887"/>
              <a:gd name="connsiteY8" fmla="*/ 288917 h 4585125"/>
              <a:gd name="connsiteX0" fmla="*/ 0 w 2111887"/>
              <a:gd name="connsiteY0" fmla="*/ 316063 h 4612271"/>
              <a:gd name="connsiteX1" fmla="*/ 235311 w 2111887"/>
              <a:gd name="connsiteY1" fmla="*/ 56940 h 4612271"/>
              <a:gd name="connsiteX2" fmla="*/ 1888483 w 2111887"/>
              <a:gd name="connsiteY2" fmla="*/ 18841 h 4612271"/>
              <a:gd name="connsiteX3" fmla="*/ 2111887 w 2111887"/>
              <a:gd name="connsiteY3" fmla="*/ 316063 h 4612271"/>
              <a:gd name="connsiteX4" fmla="*/ 2111887 w 2111887"/>
              <a:gd name="connsiteY4" fmla="*/ 4365054 h 4612271"/>
              <a:gd name="connsiteX5" fmla="*/ 1864670 w 2111887"/>
              <a:gd name="connsiteY5" fmla="*/ 4612271 h 4612271"/>
              <a:gd name="connsiteX6" fmla="*/ 247217 w 2111887"/>
              <a:gd name="connsiteY6" fmla="*/ 4612271 h 4612271"/>
              <a:gd name="connsiteX7" fmla="*/ 0 w 2111887"/>
              <a:gd name="connsiteY7" fmla="*/ 4365054 h 4612271"/>
              <a:gd name="connsiteX8" fmla="*/ 0 w 2111887"/>
              <a:gd name="connsiteY8" fmla="*/ 316063 h 4612271"/>
              <a:gd name="connsiteX0" fmla="*/ 0 w 2111887"/>
              <a:gd name="connsiteY0" fmla="*/ 327050 h 4623258"/>
              <a:gd name="connsiteX1" fmla="*/ 223404 w 2111887"/>
              <a:gd name="connsiteY1" fmla="*/ 34589 h 4623258"/>
              <a:gd name="connsiteX2" fmla="*/ 1888483 w 2111887"/>
              <a:gd name="connsiteY2" fmla="*/ 29828 h 4623258"/>
              <a:gd name="connsiteX3" fmla="*/ 2111887 w 2111887"/>
              <a:gd name="connsiteY3" fmla="*/ 327050 h 4623258"/>
              <a:gd name="connsiteX4" fmla="*/ 2111887 w 2111887"/>
              <a:gd name="connsiteY4" fmla="*/ 4376041 h 4623258"/>
              <a:gd name="connsiteX5" fmla="*/ 1864670 w 2111887"/>
              <a:gd name="connsiteY5" fmla="*/ 4623258 h 4623258"/>
              <a:gd name="connsiteX6" fmla="*/ 247217 w 2111887"/>
              <a:gd name="connsiteY6" fmla="*/ 4623258 h 4623258"/>
              <a:gd name="connsiteX7" fmla="*/ 0 w 2111887"/>
              <a:gd name="connsiteY7" fmla="*/ 4376041 h 4623258"/>
              <a:gd name="connsiteX8" fmla="*/ 0 w 2111887"/>
              <a:gd name="connsiteY8" fmla="*/ 327050 h 4623258"/>
              <a:gd name="connsiteX0" fmla="*/ 0 w 2111887"/>
              <a:gd name="connsiteY0" fmla="*/ 318359 h 4614567"/>
              <a:gd name="connsiteX1" fmla="*/ 223404 w 2111887"/>
              <a:gd name="connsiteY1" fmla="*/ 25898 h 4614567"/>
              <a:gd name="connsiteX2" fmla="*/ 1888483 w 2111887"/>
              <a:gd name="connsiteY2" fmla="*/ 21137 h 4614567"/>
              <a:gd name="connsiteX3" fmla="*/ 2111887 w 2111887"/>
              <a:gd name="connsiteY3" fmla="*/ 318359 h 4614567"/>
              <a:gd name="connsiteX4" fmla="*/ 2111887 w 2111887"/>
              <a:gd name="connsiteY4" fmla="*/ 4367350 h 4614567"/>
              <a:gd name="connsiteX5" fmla="*/ 1864670 w 2111887"/>
              <a:gd name="connsiteY5" fmla="*/ 4614567 h 4614567"/>
              <a:gd name="connsiteX6" fmla="*/ 247217 w 2111887"/>
              <a:gd name="connsiteY6" fmla="*/ 4614567 h 4614567"/>
              <a:gd name="connsiteX7" fmla="*/ 0 w 2111887"/>
              <a:gd name="connsiteY7" fmla="*/ 4367350 h 4614567"/>
              <a:gd name="connsiteX8" fmla="*/ 0 w 2111887"/>
              <a:gd name="connsiteY8" fmla="*/ 318359 h 4614567"/>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9031"/>
              <a:gd name="connsiteY0" fmla="*/ 292265 h 4605141"/>
              <a:gd name="connsiteX1" fmla="*/ 230548 w 2119031"/>
              <a:gd name="connsiteY1" fmla="*/ 16472 h 4605141"/>
              <a:gd name="connsiteX2" fmla="*/ 1895627 w 2119031"/>
              <a:gd name="connsiteY2" fmla="*/ 11711 h 4605141"/>
              <a:gd name="connsiteX3" fmla="*/ 2119031 w 2119031"/>
              <a:gd name="connsiteY3" fmla="*/ 308933 h 4605141"/>
              <a:gd name="connsiteX4" fmla="*/ 2119031 w 2119031"/>
              <a:gd name="connsiteY4" fmla="*/ 4357924 h 4605141"/>
              <a:gd name="connsiteX5" fmla="*/ 1871814 w 2119031"/>
              <a:gd name="connsiteY5" fmla="*/ 4605141 h 4605141"/>
              <a:gd name="connsiteX6" fmla="*/ 254361 w 2119031"/>
              <a:gd name="connsiteY6" fmla="*/ 4605141 h 4605141"/>
              <a:gd name="connsiteX7" fmla="*/ 7144 w 2119031"/>
              <a:gd name="connsiteY7" fmla="*/ 4357924 h 4605141"/>
              <a:gd name="connsiteX8" fmla="*/ 0 w 2119031"/>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19031 w 2128556"/>
              <a:gd name="connsiteY4" fmla="*/ 4357924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28556 w 2128556"/>
              <a:gd name="connsiteY4" fmla="*/ 4360305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05141 h 4626572"/>
              <a:gd name="connsiteX7" fmla="*/ 7144 w 2128556"/>
              <a:gd name="connsiteY7" fmla="*/ 4357924 h 4626572"/>
              <a:gd name="connsiteX8" fmla="*/ 0 w 2128556"/>
              <a:gd name="connsiteY8" fmla="*/ 292265 h 4626572"/>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24191 h 4626572"/>
              <a:gd name="connsiteX7" fmla="*/ 7144 w 2128556"/>
              <a:gd name="connsiteY7" fmla="*/ 4357924 h 4626572"/>
              <a:gd name="connsiteX8" fmla="*/ 0 w 2128556"/>
              <a:gd name="connsiteY8" fmla="*/ 292265 h 4626572"/>
              <a:gd name="connsiteX0" fmla="*/ 2874 w 2131430"/>
              <a:gd name="connsiteY0" fmla="*/ 292265 h 4626572"/>
              <a:gd name="connsiteX1" fmla="*/ 233422 w 2131430"/>
              <a:gd name="connsiteY1" fmla="*/ 16472 h 4626572"/>
              <a:gd name="connsiteX2" fmla="*/ 1898501 w 2131430"/>
              <a:gd name="connsiteY2" fmla="*/ 11711 h 4626572"/>
              <a:gd name="connsiteX3" fmla="*/ 2131430 w 2131430"/>
              <a:gd name="connsiteY3" fmla="*/ 297027 h 4626572"/>
              <a:gd name="connsiteX4" fmla="*/ 2131430 w 2131430"/>
              <a:gd name="connsiteY4" fmla="*/ 4360305 h 4626572"/>
              <a:gd name="connsiteX5" fmla="*/ 1869925 w 2131430"/>
              <a:gd name="connsiteY5" fmla="*/ 4626572 h 4626572"/>
              <a:gd name="connsiteX6" fmla="*/ 257235 w 2131430"/>
              <a:gd name="connsiteY6" fmla="*/ 4624191 h 4626572"/>
              <a:gd name="connsiteX7" fmla="*/ 493 w 2131430"/>
              <a:gd name="connsiteY7" fmla="*/ 4357924 h 4626572"/>
              <a:gd name="connsiteX8" fmla="*/ 2874 w 2131430"/>
              <a:gd name="connsiteY8" fmla="*/ 292265 h 462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1430" h="4626572">
                <a:moveTo>
                  <a:pt x="2874" y="292265"/>
                </a:moveTo>
                <a:cubicBezTo>
                  <a:pt x="2874" y="155731"/>
                  <a:pt x="101650" y="18853"/>
                  <a:pt x="233422" y="16472"/>
                </a:cubicBezTo>
                <a:cubicBezTo>
                  <a:pt x="556504" y="2654"/>
                  <a:pt x="1580975" y="-10045"/>
                  <a:pt x="1898501" y="11711"/>
                </a:cubicBezTo>
                <a:cubicBezTo>
                  <a:pt x="2042179" y="21236"/>
                  <a:pt x="2131430" y="160493"/>
                  <a:pt x="2131430" y="297027"/>
                </a:cubicBezTo>
                <a:lnTo>
                  <a:pt x="2131430" y="4360305"/>
                </a:lnTo>
                <a:cubicBezTo>
                  <a:pt x="2131430" y="4496839"/>
                  <a:pt x="2006459" y="4626572"/>
                  <a:pt x="1869925" y="4626572"/>
                </a:cubicBezTo>
                <a:lnTo>
                  <a:pt x="257235" y="4624191"/>
                </a:lnTo>
                <a:cubicBezTo>
                  <a:pt x="120701" y="4624191"/>
                  <a:pt x="493" y="4494458"/>
                  <a:pt x="493" y="4357924"/>
                </a:cubicBezTo>
                <a:cubicBezTo>
                  <a:pt x="-1888" y="3002704"/>
                  <a:pt x="5255" y="1647485"/>
                  <a:pt x="2874" y="292265"/>
                </a:cubicBezTo>
                <a:close/>
              </a:path>
            </a:pathLst>
          </a:custGeom>
          <a:blipFill>
            <a:blip r:embed="rId6"/>
            <a:stretch>
              <a:fillRect/>
            </a:stretch>
          </a:blipFill>
        </p:spPr>
        <p:txBody>
          <a:bodyPr anchor="ctr" anchorCtr="0"/>
          <a:lstStyle>
            <a:lvl1pPr marL="0" indent="0" algn="ctr">
              <a:buNone/>
              <a:defRPr/>
            </a:lvl1pPr>
          </a:lstStyle>
          <a:p>
            <a:r>
              <a:rPr lang="en-US"/>
              <a:t> </a:t>
            </a:r>
          </a:p>
        </p:txBody>
      </p:sp>
    </p:spTree>
    <p:extLst>
      <p:ext uri="{BB962C8B-B14F-4D97-AF65-F5344CB8AC3E}">
        <p14:creationId xmlns:p14="http://schemas.microsoft.com/office/powerpoint/2010/main" val="3236308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Effect transition="in" filter="wipe(left)">
                                      <p:cBhvr>
                                        <p:cTn id="1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no logo">
    <p:bg>
      <p:bgPr>
        <a:solidFill>
          <a:srgbClr val="1F5CAA"/>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493144" y="686872"/>
            <a:ext cx="11205713" cy="2200204"/>
          </a:xfrm>
        </p:spPr>
        <p:txBody>
          <a:bodyPr anchor="b" anchorCtr="0">
            <a:normAutofit/>
          </a:bodyPr>
          <a:lstStyle>
            <a:lvl1pPr algn="ctr">
              <a:lnSpc>
                <a:spcPct val="100000"/>
              </a:lnSpc>
              <a:defRPr sz="4400" b="1" baseline="0">
                <a:solidFill>
                  <a:schemeClr val="bg1"/>
                </a:solidFill>
                <a:latin typeface="K2D" panose="00000500000000000000" pitchFamily="2" charset="-34"/>
                <a:cs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493144" y="2887077"/>
            <a:ext cx="11205713" cy="1036706"/>
          </a:xfrm>
        </p:spPr>
        <p:txBody>
          <a:bodyPr anchor="t" anchorCtr="0">
            <a:normAutofit/>
          </a:bodyPr>
          <a:lstStyle>
            <a:lvl1pPr marL="0" indent="0" algn="ctr">
              <a:buNone/>
              <a:defRPr sz="3200" baseline="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sp>
        <p:nvSpPr>
          <p:cNvPr id="22" name="Text Placeholder 9"/>
          <p:cNvSpPr>
            <a:spLocks noGrp="1"/>
          </p:cNvSpPr>
          <p:nvPr>
            <p:ph type="body" sz="quarter" idx="12" hasCustomPrompt="1"/>
          </p:nvPr>
        </p:nvSpPr>
        <p:spPr>
          <a:xfrm>
            <a:off x="493144" y="3947960"/>
            <a:ext cx="11205713" cy="492125"/>
          </a:xfrm>
        </p:spPr>
        <p:txBody>
          <a:bodyPr>
            <a:noAutofit/>
          </a:bodyPr>
          <a:lstStyle>
            <a:lvl1pPr marL="0" indent="0" algn="ctr">
              <a:buNone/>
              <a:defRPr sz="2000" b="0" baseline="0">
                <a:solidFill>
                  <a:schemeClr val="bg1"/>
                </a:solidFill>
                <a:latin typeface="Readex Pro" pitchFamily="2" charset="-78"/>
                <a:cs typeface="Readex Pro" pitchFamily="2" charset="-78"/>
              </a:defRPr>
            </a:lvl1pPr>
            <a:lvl2pPr marL="457200" indent="0">
              <a:buNone/>
              <a:defRPr sz="1400">
                <a:solidFill>
                  <a:schemeClr val="bg1"/>
                </a:solidFill>
                <a:latin typeface="Barlow" panose="00000500000000000000" pitchFamily="2" charset="0"/>
              </a:defRPr>
            </a:lvl2pPr>
            <a:lvl3pPr marL="914400" indent="0">
              <a:buNone/>
              <a:defRPr sz="1200">
                <a:solidFill>
                  <a:schemeClr val="bg1"/>
                </a:solidFill>
                <a:latin typeface="Barlow" panose="00000500000000000000" pitchFamily="2" charset="0"/>
              </a:defRPr>
            </a:lvl3pPr>
            <a:lvl4pPr marL="1371600" indent="0">
              <a:buNone/>
              <a:defRPr sz="1100">
                <a:solidFill>
                  <a:schemeClr val="bg1"/>
                </a:solidFill>
                <a:latin typeface="Barlow" panose="00000500000000000000" pitchFamily="2" charset="0"/>
              </a:defRPr>
            </a:lvl4pPr>
            <a:lvl5pPr marL="1828800" indent="0">
              <a:buNone/>
              <a:defRPr sz="1100">
                <a:solidFill>
                  <a:schemeClr val="bg1"/>
                </a:solidFill>
                <a:latin typeface="Barlow" panose="00000500000000000000" pitchFamily="2" charset="0"/>
              </a:defRPr>
            </a:lvl5pPr>
          </a:lstStyle>
          <a:p>
            <a:pPr lvl="0"/>
            <a:r>
              <a:rPr lang="en-US"/>
              <a:t>Tên tác giả hoặc ngày tháng</a:t>
            </a:r>
            <a:endParaRPr lang="en-US" dirty="0"/>
          </a:p>
        </p:txBody>
      </p:sp>
      <p:sp>
        <p:nvSpPr>
          <p:cNvPr id="25" name="Rectangle 24"/>
          <p:cNvSpPr/>
          <p:nvPr userDrawn="1"/>
        </p:nvSpPr>
        <p:spPr>
          <a:xfrm>
            <a:off x="4998720" y="3805958"/>
            <a:ext cx="2194560" cy="27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nvGrpSpPr>
          <p:cNvPr id="2" name="Group 1">
            <a:extLst>
              <a:ext uri="{FF2B5EF4-FFF2-40B4-BE49-F238E27FC236}">
                <a16:creationId xmlns:a16="http://schemas.microsoft.com/office/drawing/2014/main" id="{F9948C5E-76A7-F702-69DB-282464E77641}"/>
              </a:ext>
            </a:extLst>
          </p:cNvPr>
          <p:cNvGrpSpPr/>
          <p:nvPr userDrawn="1"/>
        </p:nvGrpSpPr>
        <p:grpSpPr>
          <a:xfrm rot="5400000" flipH="1">
            <a:off x="11994349" y="89858"/>
            <a:ext cx="108319" cy="107166"/>
            <a:chOff x="9886950" y="442913"/>
            <a:chExt cx="216694" cy="214386"/>
          </a:xfrm>
        </p:grpSpPr>
        <p:sp>
          <p:nvSpPr>
            <p:cNvPr id="4" name="Rectangle: Rounded Corners 3">
              <a:extLst>
                <a:ext uri="{FF2B5EF4-FFF2-40B4-BE49-F238E27FC236}">
                  <a16:creationId xmlns:a16="http://schemas.microsoft.com/office/drawing/2014/main" id="{9456AD05-D0D5-B566-5464-905D6E126C9B}"/>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39BB277-D677-7122-583C-E2DA058F670A}"/>
                </a:ext>
              </a:extLst>
            </p:cNvPr>
            <p:cNvSpPr/>
            <p:nvPr userDrawn="1"/>
          </p:nvSpPr>
          <p:spPr>
            <a:xfrm>
              <a:off x="10006013" y="559668"/>
              <a:ext cx="97631" cy="97631"/>
            </a:xfrm>
            <a:prstGeom prst="roundRect">
              <a:avLst/>
            </a:prstGeom>
            <a:solidFill>
              <a:srgbClr val="00A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3FE1A5C2-1028-7EF7-EC88-4F04EC7380D2}"/>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B542C0C7-F574-E38A-4EB3-08F7967A55EF}"/>
              </a:ext>
            </a:extLst>
          </p:cNvPr>
          <p:cNvPicPr>
            <a:picLocks noChangeAspect="1"/>
          </p:cNvPicPr>
          <p:nvPr userDrawn="1"/>
        </p:nvPicPr>
        <p:blipFill>
          <a:blip r:embed="rId2"/>
          <a:stretch>
            <a:fillRect/>
          </a:stretch>
        </p:blipFill>
        <p:spPr>
          <a:xfrm>
            <a:off x="2585036" y="6478829"/>
            <a:ext cx="9326880" cy="118101"/>
          </a:xfrm>
          <a:prstGeom prst="rect">
            <a:avLst/>
          </a:prstGeom>
        </p:spPr>
      </p:pic>
      <p:sp>
        <p:nvSpPr>
          <p:cNvPr id="5" name="Slide Number Placeholder 5">
            <a:extLst>
              <a:ext uri="{FF2B5EF4-FFF2-40B4-BE49-F238E27FC236}">
                <a16:creationId xmlns:a16="http://schemas.microsoft.com/office/drawing/2014/main" id="{509D78DE-4DE3-2990-85E4-786FD52314BF}"/>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6" name="Rectangle 5">
            <a:extLst>
              <a:ext uri="{FF2B5EF4-FFF2-40B4-BE49-F238E27FC236}">
                <a16:creationId xmlns:a16="http://schemas.microsoft.com/office/drawing/2014/main" id="{82A8D337-520D-D86F-59BE-49A69B9FFC61}"/>
              </a:ext>
            </a:extLst>
          </p:cNvPr>
          <p:cNvSpPr/>
          <p:nvPr userDrawn="1"/>
        </p:nvSpPr>
        <p:spPr>
          <a:xfrm>
            <a:off x="159150" y="6474525"/>
            <a:ext cx="653867" cy="298450"/>
          </a:xfrm>
          <a:prstGeom prst="rect">
            <a:avLst/>
          </a:prstGeom>
          <a:solidFill>
            <a:srgbClr val="27A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7" name="Group 6">
            <a:extLst>
              <a:ext uri="{FF2B5EF4-FFF2-40B4-BE49-F238E27FC236}">
                <a16:creationId xmlns:a16="http://schemas.microsoft.com/office/drawing/2014/main" id="{4674FC1A-E55F-C03B-647D-62C9D227489C}"/>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0AF77203-FB16-225E-E2AD-E6F5BFB29DF4}"/>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59832108-B491-0ED9-0209-DCDB4B879444}"/>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27" name="TextBox 26">
            <a:extLst>
              <a:ext uri="{FF2B5EF4-FFF2-40B4-BE49-F238E27FC236}">
                <a16:creationId xmlns:a16="http://schemas.microsoft.com/office/drawing/2014/main" id="{BE3B44A9-629A-9AFC-6A18-1288714D7213}"/>
              </a:ext>
            </a:extLst>
          </p:cNvPr>
          <p:cNvSpPr txBox="1"/>
          <p:nvPr userDrawn="1"/>
        </p:nvSpPr>
        <p:spPr>
          <a:xfrm>
            <a:off x="10529596" y="6467840"/>
            <a:ext cx="1483098"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28" name="Date Placeholder 3">
            <a:extLst>
              <a:ext uri="{FF2B5EF4-FFF2-40B4-BE49-F238E27FC236}">
                <a16:creationId xmlns:a16="http://schemas.microsoft.com/office/drawing/2014/main" id="{47E8952C-C96D-E1CF-68EF-C321F55822F3}"/>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4/2/2025</a:t>
            </a:fld>
            <a:endParaRPr lang="en-US"/>
          </a:p>
        </p:txBody>
      </p:sp>
      <p:sp>
        <p:nvSpPr>
          <p:cNvPr id="29" name="Footer Placeholder 4">
            <a:extLst>
              <a:ext uri="{FF2B5EF4-FFF2-40B4-BE49-F238E27FC236}">
                <a16:creationId xmlns:a16="http://schemas.microsoft.com/office/drawing/2014/main" id="{A43BEA4F-EC22-DCD8-2D07-6E96C6A77DC4}"/>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415865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1000"/>
                                        <p:tgtEl>
                                          <p:spTgt spid="20">
                                            <p:txEl>
                                              <p:pRg st="0" end="0"/>
                                            </p:txEl>
                                          </p:spTgt>
                                        </p:tgtEl>
                                      </p:cBhvr>
                                    </p:animEffect>
                                    <p:anim calcmode="lin" valueType="num">
                                      <p:cBhvr>
                                        <p:cTn id="13"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edge">
                                      <p:cBhvr>
                                        <p:cTn id="18" dur="125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Effect transition="in" filter="wipe(left)">
                                      <p:cBhvr>
                                        <p:cTn id="21"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42"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anim calcmode="lin" valueType="num">
                      <p:cBhvr>
                        <p:cTn dur="1000" fill="hold"/>
                        <p:tgtEl>
                          <p:spTgt spid="20"/>
                        </p:tgtEl>
                        <p:attrNameLst>
                          <p:attrName>ppt_x</p:attrName>
                        </p:attrNameLst>
                      </p:cBhvr>
                      <p:tavLst>
                        <p:tav tm="0">
                          <p:val>
                            <p:strVal val="#ppt_x"/>
                          </p:val>
                        </p:tav>
                        <p:tav tm="100000">
                          <p:val>
                            <p:strVal val="#ppt_x"/>
                          </p:val>
                        </p:tav>
                      </p:tavLst>
                    </p:anim>
                    <p:anim calcmode="lin" valueType="num">
                      <p:cBhvr>
                        <p:cTn dur="1000" fill="hold"/>
                        <p:tgtEl>
                          <p:spTgt spid="20"/>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22" presetClass="entr" presetSubtype="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1000"/>
                        <p:tgtEl>
                          <p:spTgt spid="22"/>
                        </p:tgtEl>
                      </p:cBhvr>
                    </p:animEffect>
                  </p:childTnLst>
                </p:cTn>
              </p:par>
            </p:tnLst>
          </p:tmpl>
        </p:tmplLst>
      </p:bldP>
      <p:bldP spid="25"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hite Pure">
    <p:spTree>
      <p:nvGrpSpPr>
        <p:cNvPr id="1" name=""/>
        <p:cNvGrpSpPr/>
        <p:nvPr/>
      </p:nvGrpSpPr>
      <p:grpSpPr>
        <a:xfrm>
          <a:off x="0" y="0"/>
          <a:ext cx="0" cy="0"/>
          <a:chOff x="0" y="0"/>
          <a:chExt cx="0" cy="0"/>
        </a:xfrm>
      </p:grpSpPr>
      <p:sp>
        <p:nvSpPr>
          <p:cNvPr id="16" name="Title 1"/>
          <p:cNvSpPr>
            <a:spLocks noGrp="1"/>
          </p:cNvSpPr>
          <p:nvPr userDrawn="1">
            <p:ph type="ctrTitle" hasCustomPrompt="1"/>
          </p:nvPr>
        </p:nvSpPr>
        <p:spPr>
          <a:xfrm>
            <a:off x="1443567" y="1773238"/>
            <a:ext cx="10029565" cy="1655762"/>
          </a:xfrm>
        </p:spPr>
        <p:txBody>
          <a:bodyPr anchor="b" anchorCtr="0">
            <a:noAutofit/>
          </a:bodyPr>
          <a:lstStyle>
            <a:lvl1pPr algn="l">
              <a:defRPr sz="4000" b="1" baseline="0">
                <a:solidFill>
                  <a:srgbClr val="1F5CA9"/>
                </a:solidFill>
                <a:latin typeface="K2D" panose="00000500000000000000" pitchFamily="2" charset="-34"/>
              </a:defRPr>
            </a:lvl1pPr>
          </a:lstStyle>
          <a:p>
            <a:r>
              <a:rPr lang="en-US"/>
              <a:t>Tiêu đề chính</a:t>
            </a:r>
            <a:endParaRPr lang="en-US" dirty="0"/>
          </a:p>
        </p:txBody>
      </p:sp>
      <p:sp>
        <p:nvSpPr>
          <p:cNvPr id="18" name="Subtitle 2"/>
          <p:cNvSpPr>
            <a:spLocks noGrp="1"/>
          </p:cNvSpPr>
          <p:nvPr userDrawn="1">
            <p:ph type="subTitle" idx="1" hasCustomPrompt="1"/>
          </p:nvPr>
        </p:nvSpPr>
        <p:spPr>
          <a:xfrm>
            <a:off x="1443566" y="3428999"/>
            <a:ext cx="10029565" cy="796491"/>
          </a:xfrm>
        </p:spPr>
        <p:txBody>
          <a:bodyPr anchor="t" anchorCtr="0">
            <a:normAutofit/>
          </a:bodyPr>
          <a:lstStyle>
            <a:lvl1pPr marL="0" indent="0" algn="l">
              <a:buNone/>
              <a:defRPr sz="3200" baseline="0">
                <a:solidFill>
                  <a:srgbClr val="00AFEF"/>
                </a:solidFill>
                <a:latin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1466" y="2942152"/>
            <a:ext cx="292100" cy="292100"/>
          </a:xfrm>
          <a:prstGeom prst="rect">
            <a:avLst/>
          </a:prstGeom>
        </p:spPr>
      </p:pic>
      <p:pic>
        <p:nvPicPr>
          <p:cNvPr id="15" name="Picture 14"/>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23CFF9A2-77A5-DDEE-8CD5-81FBB071FF69}"/>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00E020D5-F981-3E97-FE5E-ADF3F5D5D67B}"/>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AE6F97B9-1D92-F527-C77C-03A8413842FA}"/>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E461B76C-9BE8-353C-CE4F-D68CC621DEA4}"/>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4BD53315-09D7-5756-C6C6-55FFDDCFE138}"/>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5DA79C1E-4CE5-9C79-D05A-E661FD9C1020}"/>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517A207F-A3E9-4918-9A39-6AFD5C75AE21}"/>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741CAD55-C718-D746-6C4B-AC27D7F9E3C4}"/>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5652AF38-7C96-9660-E7DF-32022B504063}"/>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998B8E65-85EA-EDA7-0D26-FAB09CE576A7}"/>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4/2/2025</a:t>
            </a:fld>
            <a:endParaRPr lang="en-US"/>
          </a:p>
        </p:txBody>
      </p:sp>
      <p:sp>
        <p:nvSpPr>
          <p:cNvPr id="12" name="Footer Placeholder 4">
            <a:extLst>
              <a:ext uri="{FF2B5EF4-FFF2-40B4-BE49-F238E27FC236}">
                <a16:creationId xmlns:a16="http://schemas.microsoft.com/office/drawing/2014/main" id="{E6AC2544-66BB-6379-48DA-83F16247F12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69849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lue Background">
    <p:bg>
      <p:bgPr>
        <a:solidFill>
          <a:srgbClr val="00B0F0"/>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1443567" y="1773238"/>
            <a:ext cx="10029565" cy="1655762"/>
          </a:xfrm>
        </p:spPr>
        <p:txBody>
          <a:bodyPr anchor="b" anchorCtr="0">
            <a:noAutofit/>
          </a:bodyPr>
          <a:lstStyle>
            <a:lvl1pPr algn="l">
              <a:defRPr sz="4000" b="1" baseline="0">
                <a:solidFill>
                  <a:schemeClr val="bg1"/>
                </a:solidFill>
                <a:latin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1443566" y="3428999"/>
            <a:ext cx="10029565" cy="796491"/>
          </a:xfrm>
        </p:spPr>
        <p:txBody>
          <a:bodyPr anchor="t" anchorCtr="0">
            <a:normAutofit/>
          </a:bodyPr>
          <a:lstStyle>
            <a:lvl1pPr marL="0" indent="0" algn="l">
              <a:buNone/>
              <a:defRPr sz="3200" baseline="0">
                <a:solidFill>
                  <a:schemeClr val="bg1"/>
                </a:solidFill>
                <a:latin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9066" y="2914650"/>
            <a:ext cx="364657" cy="364657"/>
          </a:xfrm>
          <a:prstGeom prst="rect">
            <a:avLst/>
          </a:prstGeom>
        </p:spPr>
      </p:pic>
      <p:grpSp>
        <p:nvGrpSpPr>
          <p:cNvPr id="2" name="Group 1">
            <a:extLst>
              <a:ext uri="{FF2B5EF4-FFF2-40B4-BE49-F238E27FC236}">
                <a16:creationId xmlns:a16="http://schemas.microsoft.com/office/drawing/2014/main" id="{D0407ADE-1691-B221-3DBE-A0668F67DFAD}"/>
              </a:ext>
            </a:extLst>
          </p:cNvPr>
          <p:cNvGrpSpPr/>
          <p:nvPr userDrawn="1"/>
        </p:nvGrpSpPr>
        <p:grpSpPr>
          <a:xfrm rot="5400000" flipH="1">
            <a:off x="11994349" y="89858"/>
            <a:ext cx="108319" cy="107166"/>
            <a:chOff x="9886950" y="442913"/>
            <a:chExt cx="216694" cy="214386"/>
          </a:xfrm>
        </p:grpSpPr>
        <p:sp>
          <p:nvSpPr>
            <p:cNvPr id="3" name="Rectangle: Rounded Corners 2">
              <a:extLst>
                <a:ext uri="{FF2B5EF4-FFF2-40B4-BE49-F238E27FC236}">
                  <a16:creationId xmlns:a16="http://schemas.microsoft.com/office/drawing/2014/main" id="{D34C1E1A-F6EE-479B-62C5-AAA2AF44D763}"/>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0CF4A6C1-BB6F-E2E1-2B44-FAD2A1B1382F}"/>
                </a:ext>
              </a:extLst>
            </p:cNvPr>
            <p:cNvSpPr/>
            <p:nvPr userDrawn="1"/>
          </p:nvSpPr>
          <p:spPr>
            <a:xfrm>
              <a:off x="10006013" y="559668"/>
              <a:ext cx="97631" cy="97631"/>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C836B12-C2E7-7458-8EEF-C0E54C0712FC}"/>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702B1A35-3625-44F2-B450-96259B3697C6}"/>
              </a:ext>
            </a:extLst>
          </p:cNvPr>
          <p:cNvPicPr>
            <a:picLocks noChangeAspect="1"/>
          </p:cNvPicPr>
          <p:nvPr userDrawn="1"/>
        </p:nvPicPr>
        <p:blipFill>
          <a:blip r:embed="rId3"/>
          <a:stretch>
            <a:fillRect/>
          </a:stretch>
        </p:blipFill>
        <p:spPr>
          <a:xfrm>
            <a:off x="2599612" y="6488270"/>
            <a:ext cx="9336024" cy="118110"/>
          </a:xfrm>
          <a:prstGeom prst="rect">
            <a:avLst/>
          </a:prstGeom>
        </p:spPr>
      </p:pic>
      <p:sp>
        <p:nvSpPr>
          <p:cNvPr id="7" name="Slide Number Placeholder 5">
            <a:extLst>
              <a:ext uri="{FF2B5EF4-FFF2-40B4-BE49-F238E27FC236}">
                <a16:creationId xmlns:a16="http://schemas.microsoft.com/office/drawing/2014/main" id="{DE497A08-099F-1B3E-194B-4232B1D060A8}"/>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8" name="Rectangle 7">
            <a:extLst>
              <a:ext uri="{FF2B5EF4-FFF2-40B4-BE49-F238E27FC236}">
                <a16:creationId xmlns:a16="http://schemas.microsoft.com/office/drawing/2014/main" id="{3D5BAB25-FCB5-FAAB-5765-8D4ACA9B2625}"/>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9" name="Rectangle 8">
            <a:extLst>
              <a:ext uri="{FF2B5EF4-FFF2-40B4-BE49-F238E27FC236}">
                <a16:creationId xmlns:a16="http://schemas.microsoft.com/office/drawing/2014/main" id="{9B09F01B-7545-EE0B-CCDB-EA38604EB38F}"/>
              </a:ext>
            </a:extLst>
          </p:cNvPr>
          <p:cNvSpPr/>
          <p:nvPr userDrawn="1"/>
        </p:nvSpPr>
        <p:spPr>
          <a:xfrm>
            <a:off x="11577955" y="6548263"/>
            <a:ext cx="340536" cy="1703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0" name="Slide Number Placeholder 5">
            <a:extLst>
              <a:ext uri="{FF2B5EF4-FFF2-40B4-BE49-F238E27FC236}">
                <a16:creationId xmlns:a16="http://schemas.microsoft.com/office/drawing/2014/main" id="{90B09E43-1817-D52E-1B93-2D03B69FBBF9}"/>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11" name="Group 10">
            <a:extLst>
              <a:ext uri="{FF2B5EF4-FFF2-40B4-BE49-F238E27FC236}">
                <a16:creationId xmlns:a16="http://schemas.microsoft.com/office/drawing/2014/main" id="{E340A8E4-7C5F-7F57-1FD7-2B62EB3A0CAC}"/>
              </a:ext>
            </a:extLst>
          </p:cNvPr>
          <p:cNvGrpSpPr/>
          <p:nvPr userDrawn="1"/>
        </p:nvGrpSpPr>
        <p:grpSpPr>
          <a:xfrm>
            <a:off x="817685" y="6410864"/>
            <a:ext cx="2760487" cy="403790"/>
            <a:chOff x="741485" y="6410864"/>
            <a:chExt cx="2760487" cy="403790"/>
          </a:xfrm>
        </p:grpSpPr>
        <p:sp>
          <p:nvSpPr>
            <p:cNvPr id="12" name="TextBox 11">
              <a:extLst>
                <a:ext uri="{FF2B5EF4-FFF2-40B4-BE49-F238E27FC236}">
                  <a16:creationId xmlns:a16="http://schemas.microsoft.com/office/drawing/2014/main" id="{31401AA1-7975-3594-DC27-3B15A19D2BF9}"/>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13" name="TextBox 12">
              <a:extLst>
                <a:ext uri="{FF2B5EF4-FFF2-40B4-BE49-F238E27FC236}">
                  <a16:creationId xmlns:a16="http://schemas.microsoft.com/office/drawing/2014/main" id="{786A1549-5E94-2A55-30E3-4C7A2D1E8077}"/>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14" name="TextBox 13">
            <a:extLst>
              <a:ext uri="{FF2B5EF4-FFF2-40B4-BE49-F238E27FC236}">
                <a16:creationId xmlns:a16="http://schemas.microsoft.com/office/drawing/2014/main" id="{4698C5B0-03A7-5383-3EC8-3710BCD5581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22" name="Date Placeholder 3">
            <a:extLst>
              <a:ext uri="{FF2B5EF4-FFF2-40B4-BE49-F238E27FC236}">
                <a16:creationId xmlns:a16="http://schemas.microsoft.com/office/drawing/2014/main" id="{EE419B5B-7A9D-F950-9502-52863B417140}"/>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4/2/2025</a:t>
            </a:fld>
            <a:endParaRPr lang="en-US"/>
          </a:p>
        </p:txBody>
      </p:sp>
      <p:sp>
        <p:nvSpPr>
          <p:cNvPr id="23" name="Footer Placeholder 4">
            <a:extLst>
              <a:ext uri="{FF2B5EF4-FFF2-40B4-BE49-F238E27FC236}">
                <a16:creationId xmlns:a16="http://schemas.microsoft.com/office/drawing/2014/main" id="{04DAFEAD-AB29-262E-41C9-C3201759FA1A}"/>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405044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wipe(left)">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52005"/>
            <a:ext cx="10515600" cy="1325563"/>
          </a:xfrm>
        </p:spPr>
        <p:txBody>
          <a:bodyPr>
            <a:normAutofit/>
          </a:bodyPr>
          <a:lstStyle>
            <a:lvl1pPr>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3" name="Content Placeholder 2"/>
          <p:cNvSpPr>
            <a:spLocks noGrp="1"/>
          </p:cNvSpPr>
          <p:nvPr>
            <p:ph idx="1" hasCustomPrompt="1"/>
          </p:nvPr>
        </p:nvSpPr>
        <p:spPr/>
        <p:txBody>
          <a:bodyPr>
            <a:normAutofit/>
          </a:bodyPr>
          <a:lstStyle>
            <a:lvl1pPr marL="0" indent="0" algn="just">
              <a:lnSpc>
                <a:spcPct val="100000"/>
              </a:lnSpc>
              <a:spcBef>
                <a:spcPts val="1200"/>
              </a:spcBef>
              <a:buNone/>
              <a:defRPr sz="2400">
                <a:latin typeface="Readex Pro" pitchFamily="2" charset="-78"/>
                <a:cs typeface="Readex Pro" pitchFamily="2" charset="-78"/>
              </a:defRPr>
            </a:lvl1pPr>
            <a:lvl2pPr marL="457200" indent="0" algn="just">
              <a:lnSpc>
                <a:spcPct val="100000"/>
              </a:lnSpc>
              <a:buNone/>
              <a:defRPr sz="2400">
                <a:latin typeface="Readex Pro" pitchFamily="2" charset="-78"/>
                <a:cs typeface="Readex Pro" pitchFamily="2" charset="-78"/>
              </a:defRPr>
            </a:lvl2pPr>
            <a:lvl3pPr marL="914400" indent="0" algn="just">
              <a:lnSpc>
                <a:spcPct val="100000"/>
              </a:lnSpc>
              <a:buNone/>
              <a:defRPr sz="2000">
                <a:latin typeface="Readex Pro" pitchFamily="2" charset="-78"/>
                <a:cs typeface="Readex Pro" pitchFamily="2" charset="-78"/>
              </a:defRPr>
            </a:lvl3pPr>
            <a:lvl4pPr marL="1371600" indent="0" algn="just">
              <a:lnSpc>
                <a:spcPct val="100000"/>
              </a:lnSpc>
              <a:buNone/>
              <a:defRPr sz="1800">
                <a:latin typeface="Readex Pro" pitchFamily="2" charset="-78"/>
                <a:cs typeface="Readex Pro" pitchFamily="2" charset="-78"/>
              </a:defRPr>
            </a:lvl4pPr>
            <a:lvl5pPr marL="1828800" indent="0" algn="just">
              <a:lnSpc>
                <a:spcPct val="100000"/>
              </a:lnSpc>
              <a:buNone/>
              <a:defRPr sz="1800">
                <a:latin typeface="Readex Pro" pitchFamily="2" charset="-78"/>
                <a:cs typeface="Readex Pro" pitchFamily="2" charset="-78"/>
              </a:defRPr>
            </a:lvl5pPr>
          </a:lstStyle>
          <a:p>
            <a:pPr lvl="0"/>
            <a:r>
              <a:rPr lang="en-US"/>
              <a:t>Nội dung</a:t>
            </a:r>
            <a:endParaRPr lang="en-US" dirty="0"/>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656" y="656757"/>
            <a:ext cx="292100" cy="292100"/>
          </a:xfrm>
          <a:prstGeom prst="rect">
            <a:avLst/>
          </a:prstGeom>
        </p:spPr>
      </p:pic>
      <p:pic>
        <p:nvPicPr>
          <p:cNvPr id="20" name="Picture 19"/>
          <p:cNvPicPr>
            <a:picLocks noChangeAspect="1"/>
          </p:cNvPicPr>
          <p:nvPr userDrawn="1"/>
        </p:nvPicPr>
        <p:blipFill>
          <a:blip r:embed="rId3"/>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9DEB5E8B-9D80-CFB1-EDED-87ECE2CB2B8A}"/>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85F6291E-292F-647B-E93F-CCF3BD97EF41}"/>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F972A86A-A3D6-70DE-0206-BB773A444275}"/>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CAF733AF-6C3E-C1DE-BF08-4108C35CB058}"/>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CAB7700C-E55C-27FB-89BF-E9B044E9EC33}"/>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8A9A2E08-C471-6D85-4D71-8B7583F204FA}"/>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a:extLst>
                <a:ext uri="{FF2B5EF4-FFF2-40B4-BE49-F238E27FC236}">
                  <a16:creationId xmlns:a16="http://schemas.microsoft.com/office/drawing/2014/main" id="{A08275F7-17A7-2357-D01F-B5A5E3884CF3}"/>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BBC96F8B-987B-47C3-DC48-3B2EC5C98BF8}"/>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AB7A3534-0713-475D-C6A5-307770CE20B0}"/>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7EB70784-4611-F5A4-7D58-DD378AF3F6A9}"/>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4/2/2025</a:t>
            </a:fld>
            <a:endParaRPr lang="en-US"/>
          </a:p>
        </p:txBody>
      </p:sp>
      <p:sp>
        <p:nvSpPr>
          <p:cNvPr id="14" name="Footer Placeholder 4">
            <a:extLst>
              <a:ext uri="{FF2B5EF4-FFF2-40B4-BE49-F238E27FC236}">
                <a16:creationId xmlns:a16="http://schemas.microsoft.com/office/drawing/2014/main" id="{87628174-E628-DF34-7A10-83FDFC5D11E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94613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52005"/>
            <a:ext cx="10515600" cy="1325563"/>
          </a:xfrm>
        </p:spPr>
        <p:txBody>
          <a:bodyPr>
            <a:normAutofit/>
          </a:bodyPr>
          <a:lstStyle>
            <a:lvl1pPr>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3" name="Content Placeholder 2"/>
          <p:cNvSpPr>
            <a:spLocks noGrp="1"/>
          </p:cNvSpPr>
          <p:nvPr>
            <p:ph idx="1" hasCustomPrompt="1"/>
          </p:nvPr>
        </p:nvSpPr>
        <p:spPr/>
        <p:txBody>
          <a:bodyPr>
            <a:normAutofit/>
          </a:bodyPr>
          <a:lstStyle>
            <a:lvl1pPr marL="0" indent="0" algn="just">
              <a:lnSpc>
                <a:spcPct val="100000"/>
              </a:lnSpc>
              <a:spcBef>
                <a:spcPts val="1200"/>
              </a:spcBef>
              <a:buNone/>
              <a:defRPr sz="2400">
                <a:latin typeface="Readex Pro" pitchFamily="2" charset="-78"/>
                <a:cs typeface="Readex Pro" pitchFamily="2" charset="-78"/>
              </a:defRPr>
            </a:lvl1pPr>
            <a:lvl2pPr marL="457200" indent="0" algn="just">
              <a:lnSpc>
                <a:spcPct val="100000"/>
              </a:lnSpc>
              <a:buNone/>
              <a:defRPr sz="2400">
                <a:latin typeface="Readex Pro" pitchFamily="2" charset="-78"/>
                <a:cs typeface="Readex Pro" pitchFamily="2" charset="-78"/>
              </a:defRPr>
            </a:lvl2pPr>
            <a:lvl3pPr marL="914400" indent="0" algn="just">
              <a:lnSpc>
                <a:spcPct val="100000"/>
              </a:lnSpc>
              <a:buNone/>
              <a:defRPr sz="2000">
                <a:latin typeface="Readex Pro" pitchFamily="2" charset="-78"/>
                <a:cs typeface="Readex Pro" pitchFamily="2" charset="-78"/>
              </a:defRPr>
            </a:lvl3pPr>
            <a:lvl4pPr marL="1371600" indent="0" algn="just">
              <a:lnSpc>
                <a:spcPct val="100000"/>
              </a:lnSpc>
              <a:buNone/>
              <a:defRPr sz="1800">
                <a:latin typeface="Readex Pro" pitchFamily="2" charset="-78"/>
                <a:cs typeface="Readex Pro" pitchFamily="2" charset="-78"/>
              </a:defRPr>
            </a:lvl4pPr>
            <a:lvl5pPr marL="1828800" indent="0" algn="just">
              <a:lnSpc>
                <a:spcPct val="100000"/>
              </a:lnSpc>
              <a:buNone/>
              <a:defRPr sz="1800">
                <a:latin typeface="Readex Pro" pitchFamily="2" charset="-78"/>
                <a:cs typeface="Readex Pro" pitchFamily="2" charset="-78"/>
              </a:defRPr>
            </a:lvl5pPr>
          </a:lstStyle>
          <a:p>
            <a:pPr lvl="0"/>
            <a:r>
              <a:rPr lang="en-US"/>
              <a:t>Nội dung</a:t>
            </a:r>
            <a:endParaRPr lang="en-US" dirty="0"/>
          </a:p>
        </p:txBody>
      </p:sp>
      <p:pic>
        <p:nvPicPr>
          <p:cNvPr id="13" name="Picture 12">
            <a:extLst>
              <a:ext uri="{FF2B5EF4-FFF2-40B4-BE49-F238E27FC236}">
                <a16:creationId xmlns:a16="http://schemas.microsoft.com/office/drawing/2014/main" id="{16CEE1D6-0A80-8A7D-310B-2F6B434F47E7}"/>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pic>
        <p:nvPicPr>
          <p:cNvPr id="25" name="Picture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8656" y="656757"/>
            <a:ext cx="292100" cy="292100"/>
          </a:xfrm>
          <a:prstGeom prst="rect">
            <a:avLst/>
          </a:prstGeom>
        </p:spPr>
      </p:pic>
      <p:pic>
        <p:nvPicPr>
          <p:cNvPr id="20" name="Picture 19"/>
          <p:cNvPicPr>
            <a:picLocks noChangeAspect="1"/>
          </p:cNvPicPr>
          <p:nvPr userDrawn="1"/>
        </p:nvPicPr>
        <p:blipFill>
          <a:blip r:embed="rId4"/>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CC110D58-C7C9-AD78-555F-33E02058DAF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AB81B152-BF7B-A150-5A99-2B451EC38D47}"/>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5D759768-9879-1B7A-B5FA-0DCEFE74D519}"/>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A3889155-4A4A-8DED-164F-8A56C00B8F97}"/>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35096035-4D5E-EF98-4374-6099861A66F4}"/>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88792706-2488-D26C-C54B-F6881C86D05F}"/>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a:extLst>
                <a:ext uri="{FF2B5EF4-FFF2-40B4-BE49-F238E27FC236}">
                  <a16:creationId xmlns:a16="http://schemas.microsoft.com/office/drawing/2014/main" id="{6F36761B-1C8C-2A9C-97D2-FD722A844AE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EBA4366D-2C0B-5E27-DC28-A877427191AD}"/>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82538E5B-E5A0-69DD-94F0-C506BC4743B8}"/>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4" name="Date Placeholder 3">
            <a:extLst>
              <a:ext uri="{FF2B5EF4-FFF2-40B4-BE49-F238E27FC236}">
                <a16:creationId xmlns:a16="http://schemas.microsoft.com/office/drawing/2014/main" id="{709C7B13-13FD-9548-48BE-5821DF0AAE0D}"/>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4/2/2025</a:t>
            </a:fld>
            <a:endParaRPr lang="en-US"/>
          </a:p>
        </p:txBody>
      </p:sp>
      <p:sp>
        <p:nvSpPr>
          <p:cNvPr id="15" name="Footer Placeholder 4">
            <a:extLst>
              <a:ext uri="{FF2B5EF4-FFF2-40B4-BE49-F238E27FC236}">
                <a16:creationId xmlns:a16="http://schemas.microsoft.com/office/drawing/2014/main" id="{2283063C-B225-E607-FC11-4C67B227314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88158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Left - Placeholder Right">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6B71F910-DD42-8802-386F-AA27E891E307}"/>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sp>
        <p:nvSpPr>
          <p:cNvPr id="16" name="Title 1"/>
          <p:cNvSpPr>
            <a:spLocks noGrp="1"/>
          </p:cNvSpPr>
          <p:nvPr userDrawn="1">
            <p:ph type="ctrTitle" hasCustomPrompt="1"/>
          </p:nvPr>
        </p:nvSpPr>
        <p:spPr>
          <a:xfrm>
            <a:off x="514350" y="1125114"/>
            <a:ext cx="446722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userDrawn="1">
            <p:ph type="subTitle" idx="1" hasCustomPrompt="1"/>
          </p:nvPr>
        </p:nvSpPr>
        <p:spPr>
          <a:xfrm>
            <a:off x="514348" y="2885650"/>
            <a:ext cx="4467229" cy="2244548"/>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 </a:t>
            </a:r>
            <a:endParaRPr lang="en-US" dirty="0"/>
          </a:p>
        </p:txBody>
      </p:sp>
      <p:sp>
        <p:nvSpPr>
          <p:cNvPr id="19" name="Content Placeholder 9"/>
          <p:cNvSpPr>
            <a:spLocks noGrp="1"/>
          </p:cNvSpPr>
          <p:nvPr userDrawn="1">
            <p:ph sz="quarter" idx="12" hasCustomPrompt="1"/>
          </p:nvPr>
        </p:nvSpPr>
        <p:spPr>
          <a:xfrm>
            <a:off x="5667375" y="1125114"/>
            <a:ext cx="5381626" cy="3952875"/>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20" name="Picture 19"/>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8E269295-E313-A799-7125-41D39E39DAF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EF4B895D-114D-C9C2-A547-220F39E95B3A}"/>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9B61B30F-7B6D-78FB-BD6E-E34AD607BE56}"/>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227F6DF5-10A9-DC42-E1E9-D1FA91D6BBF1}"/>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71959BFF-8A0A-B338-A74E-37D7F5CED4DF}"/>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3AE9E1AD-2113-53D7-8783-10A60D932962}"/>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FE1424EB-91CE-59BF-400F-9BCF3A182E62}"/>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A299800F-88A1-1EF2-673A-E19EDD4D12A2}"/>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2DFA7C85-7A63-3F94-A6E0-51FBFB0A6214}"/>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39E5B1EA-BE1C-22C4-8140-1FF7F085C8B6}"/>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4/2/2025</a:t>
            </a:fld>
            <a:endParaRPr lang="en-US"/>
          </a:p>
        </p:txBody>
      </p:sp>
      <p:sp>
        <p:nvSpPr>
          <p:cNvPr id="12" name="Footer Placeholder 4">
            <a:extLst>
              <a:ext uri="{FF2B5EF4-FFF2-40B4-BE49-F238E27FC236}">
                <a16:creationId xmlns:a16="http://schemas.microsoft.com/office/drawing/2014/main" id="{23F5244F-399D-4048-0258-1C4D4345FF9B}"/>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96419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laceholder Left - Title Right ">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36A66E2-7787-687B-3553-97FAF9109CAB}"/>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sp>
        <p:nvSpPr>
          <p:cNvPr id="16" name="Title 1"/>
          <p:cNvSpPr>
            <a:spLocks noGrp="1"/>
          </p:cNvSpPr>
          <p:nvPr userDrawn="1">
            <p:ph type="ctrTitle" hasCustomPrompt="1"/>
          </p:nvPr>
        </p:nvSpPr>
        <p:spPr>
          <a:xfrm>
            <a:off x="6737350" y="1332588"/>
            <a:ext cx="446722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userDrawn="1">
            <p:ph type="subTitle" idx="1" hasCustomPrompt="1"/>
          </p:nvPr>
        </p:nvSpPr>
        <p:spPr>
          <a:xfrm>
            <a:off x="6737348" y="3093124"/>
            <a:ext cx="4467229" cy="2192339"/>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19" name="Content Placeholder 9"/>
          <p:cNvSpPr>
            <a:spLocks noGrp="1"/>
          </p:cNvSpPr>
          <p:nvPr userDrawn="1">
            <p:ph sz="quarter" idx="12" hasCustomPrompt="1"/>
          </p:nvPr>
        </p:nvSpPr>
        <p:spPr>
          <a:xfrm>
            <a:off x="624706" y="1332588"/>
            <a:ext cx="5381626" cy="3952875"/>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17" name="Picture 16"/>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D473B34E-C5A1-D7E2-C692-BFBE5EBD6AC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0C1CFE12-2689-2DB3-6CB8-E6D662CAE886}"/>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206B0CF2-5878-8045-7665-76673B4F71AB}"/>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46C447DE-39C2-0CF7-466F-6F936D0397D6}"/>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6BB166D7-5532-DFCC-4719-A557C504B8F3}"/>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5B618045-F14E-9F31-0FA0-0532F46BF465}"/>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3AF28839-2BBD-09C4-84D8-C7BD82D44B55}"/>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BCD9E80B-3CE1-773E-29BB-8B95E6D45434}"/>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8ACA3E05-765A-20DC-76C7-1BB18527C022}"/>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D2971456-C6D4-0F38-6B9E-1F35DDA6E437}"/>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4/2/2025</a:t>
            </a:fld>
            <a:endParaRPr lang="en-US"/>
          </a:p>
        </p:txBody>
      </p:sp>
      <p:sp>
        <p:nvSpPr>
          <p:cNvPr id="12" name="Footer Placeholder 4">
            <a:extLst>
              <a:ext uri="{FF2B5EF4-FFF2-40B4-BE49-F238E27FC236}">
                <a16:creationId xmlns:a16="http://schemas.microsoft.com/office/drawing/2014/main" id="{C3720CF9-36DD-EAE0-4DFF-B34E1D72560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54209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K2D" panose="00000500000000000000" pitchFamily="2" charset="-34"/>
              </a:defRPr>
            </a:lvl1pPr>
          </a:lstStyle>
          <a:p>
            <a:fld id="{00D1CE85-AA59-46D7-98F4-301D80B40614}" type="datetimeFigureOut">
              <a:rPr lang="en-US" smtClean="0"/>
              <a:pPr/>
              <a:t>4/2/2025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K2D" panose="00000500000000000000" pitchFamily="2" charset="-34"/>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K2D" panose="00000500000000000000" pitchFamily="2" charset="-34"/>
              </a:defRPr>
            </a:lvl1pPr>
          </a:lstStyle>
          <a:p>
            <a:fld id="{B9B05A01-6F48-4D1A-BEA9-613C8F70D2DA}" type="slidenum">
              <a:rPr lang="en-US" smtClean="0"/>
              <a:pPr/>
              <a:t>‹#›</a:t>
            </a:fld>
            <a:endParaRPr lang="en-US"/>
          </a:p>
        </p:txBody>
      </p:sp>
    </p:spTree>
    <p:extLst>
      <p:ext uri="{BB962C8B-B14F-4D97-AF65-F5344CB8AC3E}">
        <p14:creationId xmlns:p14="http://schemas.microsoft.com/office/powerpoint/2010/main" val="1103704578"/>
      </p:ext>
    </p:extLst>
  </p:cSld>
  <p:clrMap bg1="lt1" tx1="dk1" bg2="lt2" tx2="dk2" accent1="accent1" accent2="accent2" accent3="accent3" accent4="accent4" accent5="accent5" accent6="accent6" hlink="hlink" folHlink="folHlink"/>
  <p:sldLayoutIdLst>
    <p:sldLayoutId id="2147483650" r:id="rId1"/>
    <p:sldLayoutId id="2147483680" r:id="rId2"/>
    <p:sldLayoutId id="2147483679" r:id="rId3"/>
    <p:sldLayoutId id="2147483652" r:id="rId4"/>
    <p:sldLayoutId id="2147483653" r:id="rId5"/>
    <p:sldLayoutId id="2147483654" r:id="rId6"/>
    <p:sldLayoutId id="2147483677" r:id="rId7"/>
    <p:sldLayoutId id="2147483655" r:id="rId8"/>
    <p:sldLayoutId id="2147483656" r:id="rId9"/>
    <p:sldLayoutId id="2147483657" r:id="rId10"/>
    <p:sldLayoutId id="2147483678" r:id="rId11"/>
    <p:sldLayoutId id="2147483658" r:id="rId12"/>
    <p:sldLayoutId id="2147483659" r:id="rId13"/>
    <p:sldLayoutId id="2147483660" r:id="rId14"/>
    <p:sldLayoutId id="2147483661" r:id="rId15"/>
    <p:sldLayoutId id="2147483663" r:id="rId16"/>
    <p:sldLayoutId id="2147483666" r:id="rId17"/>
    <p:sldLayoutId id="2147483674" r:id="rId18"/>
    <p:sldLayoutId id="2147483673" r:id="rId19"/>
    <p:sldLayoutId id="2147483675" r:id="rId20"/>
    <p:sldLayoutId id="2147483676" r:id="rId21"/>
    <p:sldLayoutId id="2147483664" r:id="rId22"/>
    <p:sldLayoutId id="2147483665" r:id="rId23"/>
    <p:sldLayoutId id="2147483667" r:id="rId24"/>
    <p:sldLayoutId id="2147483668" r:id="rId25"/>
    <p:sldLayoutId id="2147483669" r:id="rId26"/>
    <p:sldLayoutId id="2147483670" r:id="rId27"/>
    <p:sldLayoutId id="2147483671" r:id="rId28"/>
    <p:sldLayoutId id="2147483672" r:id="rId29"/>
  </p:sldLayoutIdLst>
  <p:txStyles>
    <p:titleStyle>
      <a:lvl1pPr algn="l" defTabSz="914400" rtl="0" eaLnBrk="1" latinLnBrk="0" hangingPunct="1">
        <a:lnSpc>
          <a:spcPct val="90000"/>
        </a:lnSpc>
        <a:spcBef>
          <a:spcPct val="0"/>
        </a:spcBef>
        <a:buNone/>
        <a:defRPr sz="4400" b="0" i="0" kern="1200">
          <a:solidFill>
            <a:schemeClr val="tx1"/>
          </a:solidFill>
          <a:latin typeface="K2D" panose="00000500000000000000" pitchFamily="2" charset="-34"/>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Readex Pro" pitchFamily="2" charset="-78"/>
          <a:ea typeface="+mn-ea"/>
          <a:cs typeface="Readex Pro" pitchFamily="2" charset="-78"/>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eadex Pro" pitchFamily="2" charset="-78"/>
          <a:ea typeface="+mn-ea"/>
          <a:cs typeface="Readex Pro" pitchFamily="2"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eadex Pro" pitchFamily="2" charset="-78"/>
          <a:ea typeface="+mn-ea"/>
          <a:cs typeface="Readex Pro" pitchFamily="2"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eadex Pro" pitchFamily="2" charset="-78"/>
          <a:ea typeface="+mn-ea"/>
          <a:cs typeface="Readex Pro" pitchFamily="2"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eadex Pro" pitchFamily="2" charset="-78"/>
          <a:ea typeface="+mn-ea"/>
          <a:cs typeface="Readex Pro" pitchFamily="2"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45E41-A1AF-488B-B0BD-65F8B7FDA7DF}"/>
              </a:ext>
            </a:extLst>
          </p:cNvPr>
          <p:cNvSpPr>
            <a:spLocks noGrp="1"/>
          </p:cNvSpPr>
          <p:nvPr>
            <p:ph type="ctrTitle"/>
          </p:nvPr>
        </p:nvSpPr>
        <p:spPr>
          <a:xfrm>
            <a:off x="493137" y="2731046"/>
            <a:ext cx="11205713" cy="1855310"/>
          </a:xfrm>
        </p:spPr>
        <p:txBody>
          <a:bodyPr>
            <a:normAutofit/>
          </a:bodyPr>
          <a:lstStyle/>
          <a:p>
            <a:r>
              <a:rPr lang="vi-VN" sz="3200"/>
              <a:t>CHẨN ĐOÁN BỆNH ĐƯỜNG TIÊU HÓA DỰA</a:t>
            </a:r>
            <a:br>
              <a:rPr lang="vi-VN" sz="3200"/>
            </a:br>
            <a:r>
              <a:rPr lang="vi-VN" sz="3200"/>
              <a:t> TRÊN ẢNH NỘI SOI BẰNG CÁC </a:t>
            </a:r>
            <a:br>
              <a:rPr lang="vi-VN" sz="3200"/>
            </a:br>
            <a:r>
              <a:rPr lang="vi-VN" sz="3200"/>
              <a:t>KỸ THUẬT MÁY HỌC </a:t>
            </a:r>
          </a:p>
        </p:txBody>
      </p:sp>
      <p:sp>
        <p:nvSpPr>
          <p:cNvPr id="4" name="Text Placeholder 3">
            <a:extLst>
              <a:ext uri="{FF2B5EF4-FFF2-40B4-BE49-F238E27FC236}">
                <a16:creationId xmlns:a16="http://schemas.microsoft.com/office/drawing/2014/main" id="{8727A67E-F5E5-4E62-AFA1-B5747C25AED8}"/>
              </a:ext>
            </a:extLst>
          </p:cNvPr>
          <p:cNvSpPr>
            <a:spLocks noGrp="1"/>
          </p:cNvSpPr>
          <p:nvPr>
            <p:ph type="body" sz="quarter" idx="12"/>
          </p:nvPr>
        </p:nvSpPr>
        <p:spPr>
          <a:xfrm>
            <a:off x="2966650" y="5940004"/>
            <a:ext cx="6258684" cy="492125"/>
          </a:xfrm>
        </p:spPr>
        <p:txBody>
          <a:bodyPr/>
          <a:lstStyle/>
          <a:p>
            <a:r>
              <a:rPr lang="en-US" dirty="0" err="1"/>
              <a:t>Cần</a:t>
            </a:r>
            <a:r>
              <a:rPr lang="en-US" dirty="0"/>
              <a:t> Th</a:t>
            </a:r>
            <a:r>
              <a:rPr lang="vi-VN" dirty="0"/>
              <a:t>ơ</a:t>
            </a:r>
            <a:r>
              <a:rPr lang="en-US" dirty="0"/>
              <a:t>, </a:t>
            </a:r>
            <a:r>
              <a:rPr lang="en-US" err="1"/>
              <a:t>ngày</a:t>
            </a:r>
            <a:r>
              <a:rPr lang="en-US"/>
              <a:t> 03 </a:t>
            </a:r>
            <a:r>
              <a:rPr lang="en-US" err="1"/>
              <a:t>tháng</a:t>
            </a:r>
            <a:r>
              <a:rPr lang="en-US"/>
              <a:t> 12 </a:t>
            </a:r>
            <a:r>
              <a:rPr lang="en-US" dirty="0" err="1"/>
              <a:t>năm</a:t>
            </a:r>
            <a:r>
              <a:rPr lang="en-US" dirty="0"/>
              <a:t> 2024</a:t>
            </a:r>
          </a:p>
        </p:txBody>
      </p:sp>
      <p:sp>
        <p:nvSpPr>
          <p:cNvPr id="7" name="Subtitle 2">
            <a:extLst>
              <a:ext uri="{FF2B5EF4-FFF2-40B4-BE49-F238E27FC236}">
                <a16:creationId xmlns:a16="http://schemas.microsoft.com/office/drawing/2014/main" id="{131C3090-6624-BCF9-5544-798F3F13E9E5}"/>
              </a:ext>
            </a:extLst>
          </p:cNvPr>
          <p:cNvSpPr txBox="1">
            <a:spLocks/>
          </p:cNvSpPr>
          <p:nvPr/>
        </p:nvSpPr>
        <p:spPr>
          <a:xfrm>
            <a:off x="391538" y="2015083"/>
            <a:ext cx="11205713" cy="1036706"/>
          </a:xfrm>
          <a:prstGeom prst="rect">
            <a:avLst/>
          </a:prstGeom>
        </p:spPr>
        <p:txBody>
          <a:bodyPr vert="horz" lIns="91440" tIns="45720" rIns="91440" bIns="45720" rtlCol="0" anchor="t" anchorCtr="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3200" b="0" i="0" kern="1200" baseline="0">
                <a:solidFill>
                  <a:schemeClr val="bg1"/>
                </a:solidFill>
                <a:latin typeface="Readex Pro" pitchFamily="2" charset="-78"/>
                <a:ea typeface="+mn-ea"/>
                <a:cs typeface="Readex Pro" pitchFamily="2" charset="-78"/>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Readex Pro" pitchFamily="2" charset="-78"/>
                <a:ea typeface="+mn-ea"/>
                <a:cs typeface="Readex Pro" pitchFamily="2" charset="-78"/>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Readex Pro" pitchFamily="2" charset="-78"/>
                <a:ea typeface="+mn-ea"/>
                <a:cs typeface="Readex Pro" pitchFamily="2" charset="-78"/>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Readex Pro" pitchFamily="2" charset="-78"/>
                <a:ea typeface="+mn-ea"/>
                <a:cs typeface="Readex Pro" pitchFamily="2" charset="-78"/>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Readex Pro" pitchFamily="2" charset="-78"/>
                <a:ea typeface="+mn-ea"/>
                <a:cs typeface="Readex Pro" pitchFamily="2" charset="-78"/>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vi-VN" sz="2400" b="1" dirty="0"/>
              <a:t>TRƯỜNG ĐẠI HỌC CẦN THƠ</a:t>
            </a:r>
          </a:p>
          <a:p>
            <a:r>
              <a:rPr lang="vi-VN" sz="2400"/>
              <a:t>TRƯỜNG CÔNG NGHỆ THÔNG TIN &amp; TRUYỀN THÔNG</a:t>
            </a:r>
          </a:p>
          <a:p>
            <a:r>
              <a:rPr lang="vi-VN" sz="2400"/>
              <a:t>KHOA CÔNG NGHỆ THÔNG TIN</a:t>
            </a:r>
          </a:p>
        </p:txBody>
      </p:sp>
      <p:sp>
        <p:nvSpPr>
          <p:cNvPr id="8" name="Subtitle 2">
            <a:extLst>
              <a:ext uri="{FF2B5EF4-FFF2-40B4-BE49-F238E27FC236}">
                <a16:creationId xmlns:a16="http://schemas.microsoft.com/office/drawing/2014/main" id="{5ECCB8B8-70FE-4BEB-9DE3-52E9AACCD6C1}"/>
              </a:ext>
            </a:extLst>
          </p:cNvPr>
          <p:cNvSpPr>
            <a:spLocks noGrp="1"/>
          </p:cNvSpPr>
          <p:nvPr>
            <p:ph type="subTitle" idx="1"/>
          </p:nvPr>
        </p:nvSpPr>
        <p:spPr>
          <a:xfrm>
            <a:off x="493136" y="4995658"/>
            <a:ext cx="11205713" cy="1036706"/>
          </a:xfrm>
        </p:spPr>
        <p:txBody>
          <a:bodyPr>
            <a:normAutofit/>
          </a:bodyPr>
          <a:lstStyle/>
          <a:p>
            <a:r>
              <a:rPr lang="en-US" sz="2200" b="1"/>
              <a:t>BÁO CÁO </a:t>
            </a:r>
            <a:r>
              <a:rPr lang="en-US" sz="2000" b="1"/>
              <a:t>LUẬN VĂN TỐT NGHIỆP</a:t>
            </a:r>
            <a:endParaRPr lang="en-US" sz="2200" b="1"/>
          </a:p>
        </p:txBody>
      </p:sp>
    </p:spTree>
    <p:extLst>
      <p:ext uri="{BB962C8B-B14F-4D97-AF65-F5344CB8AC3E}">
        <p14:creationId xmlns:p14="http://schemas.microsoft.com/office/powerpoint/2010/main" val="520877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a:xfrm>
            <a:off x="838200" y="152005"/>
            <a:ext cx="11182350" cy="1325563"/>
          </a:xfrm>
        </p:spPr>
        <p:txBody>
          <a:bodyPr>
            <a:normAutofit/>
          </a:bodyPr>
          <a:lstStyle/>
          <a:p>
            <a:r>
              <a:rPr lang="en-US" sz="3400"/>
              <a:t>PHẦN </a:t>
            </a:r>
            <a:r>
              <a:rPr lang="vi-VN" sz="3400"/>
              <a:t>3: </a:t>
            </a:r>
            <a:r>
              <a:rPr lang="en-US" sz="3400"/>
              <a:t>PHƯƠNG PHÁP THỰC HIỆN</a:t>
            </a:r>
            <a:endParaRPr lang="en-US" sz="3400" dirty="0"/>
          </a:p>
        </p:txBody>
      </p:sp>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a:xfrm>
            <a:off x="838200" y="1071175"/>
            <a:ext cx="10515600" cy="4710796"/>
          </a:xfrm>
        </p:spPr>
        <p:txBody>
          <a:bodyPr>
            <a:normAutofit/>
          </a:bodyPr>
          <a:lstStyle/>
          <a:p>
            <a:r>
              <a:rPr lang="vi-VN" b="1">
                <a:latin typeface="+mj-lt"/>
              </a:rPr>
              <a:t>3.2 Thu thập dữ liệu</a:t>
            </a:r>
          </a:p>
          <a:p>
            <a:r>
              <a:rPr lang="vi-VN" b="1">
                <a:latin typeface="+mj-lt"/>
              </a:rPr>
              <a:t>Đối với mục tiêu phân đoạn </a:t>
            </a:r>
            <a:r>
              <a:rPr lang="en-US" b="1">
                <a:latin typeface="Times New Roman" panose="02020603050405020304" pitchFamily="18" charset="0"/>
                <a:cs typeface="Times New Roman" panose="02020603050405020304" pitchFamily="18" charset="0"/>
              </a:rPr>
              <a:t>polyps</a:t>
            </a:r>
            <a:r>
              <a:rPr lang="vi-VN" b="1">
                <a:latin typeface="+mj-lt"/>
              </a:rPr>
              <a:t> đường tiêu hóa: </a:t>
            </a:r>
          </a:p>
          <a:p>
            <a:r>
              <a:rPr lang="vi-VN">
                <a:latin typeface="+mj-lt"/>
              </a:rPr>
              <a:t>- Trong bài toán phân đoạn ảnh nội soi đường tiêu hóa để xác định vùng bị nhiễm bệnh polyps nghiên cứu đã đề xuất sử dụng bộ dữ liệu HyperKvasir Segmented Images </a:t>
            </a:r>
          </a:p>
          <a:p>
            <a:r>
              <a:rPr lang="vi-VN">
                <a:latin typeface="+mj-lt"/>
              </a:rPr>
              <a:t>- Bộ dữ liệu đã phân chia thành 2 thư mục, một cho hình ảnh gốc và một cho hình ảnh mặt nạ mỗi thư mục chứa 1000 hình ảnh. </a:t>
            </a:r>
          </a:p>
          <a:p>
            <a:endParaRPr lang="vi-VN" b="1" dirty="0"/>
          </a:p>
        </p:txBody>
      </p:sp>
      <p:pic>
        <p:nvPicPr>
          <p:cNvPr id="5" name="Picture 4">
            <a:extLst>
              <a:ext uri="{FF2B5EF4-FFF2-40B4-BE49-F238E27FC236}">
                <a16:creationId xmlns:a16="http://schemas.microsoft.com/office/drawing/2014/main" id="{B028DF40-C4D0-4FD7-A76A-0EF18896ECC8}"/>
              </a:ext>
            </a:extLst>
          </p:cNvPr>
          <p:cNvPicPr>
            <a:picLocks noChangeAspect="1"/>
          </p:cNvPicPr>
          <p:nvPr/>
        </p:nvPicPr>
        <p:blipFill>
          <a:blip r:embed="rId2"/>
          <a:stretch>
            <a:fillRect/>
          </a:stretch>
        </p:blipFill>
        <p:spPr>
          <a:xfrm>
            <a:off x="3468256" y="4191001"/>
            <a:ext cx="5334000" cy="2209800"/>
          </a:xfrm>
          <a:prstGeom prst="rect">
            <a:avLst/>
          </a:prstGeom>
        </p:spPr>
      </p:pic>
    </p:spTree>
    <p:extLst>
      <p:ext uri="{BB962C8B-B14F-4D97-AF65-F5344CB8AC3E}">
        <p14:creationId xmlns:p14="http://schemas.microsoft.com/office/powerpoint/2010/main" val="308050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a:xfrm>
            <a:off x="838200" y="152005"/>
            <a:ext cx="11182350" cy="1325563"/>
          </a:xfrm>
        </p:spPr>
        <p:txBody>
          <a:bodyPr>
            <a:normAutofit/>
          </a:bodyPr>
          <a:lstStyle/>
          <a:p>
            <a:r>
              <a:rPr lang="en-US" sz="3400"/>
              <a:t>PHẦN </a:t>
            </a:r>
            <a:r>
              <a:rPr lang="vi-VN" sz="3400"/>
              <a:t>3: </a:t>
            </a:r>
            <a:r>
              <a:rPr lang="en-US" sz="3400"/>
              <a:t>PHƯƠNG PHÁP THỰC HIỆN</a:t>
            </a:r>
            <a:endParaRPr lang="en-US" sz="3400" dirty="0"/>
          </a:p>
        </p:txBody>
      </p:sp>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a:xfrm>
            <a:off x="838200" y="1071175"/>
            <a:ext cx="10515600" cy="4710796"/>
          </a:xfrm>
        </p:spPr>
        <p:txBody>
          <a:bodyPr>
            <a:normAutofit/>
          </a:bodyPr>
          <a:lstStyle/>
          <a:p>
            <a:r>
              <a:rPr lang="vi-VN" b="1">
                <a:latin typeface="+mj-lt"/>
              </a:rPr>
              <a:t>3.</a:t>
            </a:r>
            <a:r>
              <a:rPr lang="en-US" b="1">
                <a:latin typeface="Times New Roman" panose="02020603050405020304" pitchFamily="18" charset="0"/>
                <a:cs typeface="Times New Roman" panose="02020603050405020304" pitchFamily="18" charset="0"/>
              </a:rPr>
              <a:t>3</a:t>
            </a:r>
            <a:r>
              <a:rPr lang="vi-VN" b="1">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Tiền xử lý và tăng c</a:t>
            </a:r>
            <a:r>
              <a:rPr lang="vi-VN" b="1">
                <a:latin typeface="Times New Roman" panose="02020603050405020304" pitchFamily="18" charset="0"/>
                <a:cs typeface="Times New Roman" panose="02020603050405020304" pitchFamily="18" charset="0"/>
              </a:rPr>
              <a:t>ư</a:t>
            </a:r>
            <a:r>
              <a:rPr lang="en-US" b="1">
                <a:latin typeface="Times New Roman" panose="02020603050405020304" pitchFamily="18" charset="0"/>
                <a:cs typeface="Times New Roman" panose="02020603050405020304" pitchFamily="18" charset="0"/>
              </a:rPr>
              <a:t>ờng dữ liệu</a:t>
            </a:r>
            <a:endParaRPr lang="vi-VN" b="1">
              <a:latin typeface="Times New Roman" panose="02020603050405020304" pitchFamily="18" charset="0"/>
              <a:cs typeface="Times New Roman" panose="02020603050405020304" pitchFamily="18" charset="0"/>
            </a:endParaRPr>
          </a:p>
          <a:p>
            <a:r>
              <a:rPr lang="vi-VN" b="1">
                <a:latin typeface="+mj-lt"/>
              </a:rPr>
              <a:t>Đối với mục tiêu phân loại bệnh đường tiêu hóa: </a:t>
            </a:r>
            <a:endParaRPr lang="en-US" b="1">
              <a:latin typeface="+mj-lt"/>
            </a:endParaRPr>
          </a:p>
          <a:p>
            <a:r>
              <a:rPr lang="vi-VN">
                <a:latin typeface="+mj-lt"/>
              </a:rPr>
              <a:t>Đề tài nghiên cứu đã đề xuất phương pháp cắt ảnh để loại bỏ các dữ liệu nhiễu này bằng cách trên hình ảnh gốc ban đầu phương pháp nghiên cứu đã cắt và loại bỏ ngẫu nhiên một khoảng từ 130px đến 160px từ mép trái </a:t>
            </a:r>
          </a:p>
          <a:p>
            <a:endParaRPr lang="vi-VN" b="1" dirty="0"/>
          </a:p>
        </p:txBody>
      </p:sp>
      <p:pic>
        <p:nvPicPr>
          <p:cNvPr id="4" name="Picture 3">
            <a:extLst>
              <a:ext uri="{FF2B5EF4-FFF2-40B4-BE49-F238E27FC236}">
                <a16:creationId xmlns:a16="http://schemas.microsoft.com/office/drawing/2014/main" id="{56322C22-9DCB-4A2A-B36A-4C59661FC526}"/>
              </a:ext>
            </a:extLst>
          </p:cNvPr>
          <p:cNvPicPr>
            <a:picLocks noChangeAspect="1"/>
          </p:cNvPicPr>
          <p:nvPr/>
        </p:nvPicPr>
        <p:blipFill rotWithShape="1">
          <a:blip r:embed="rId3"/>
          <a:srcRect b="9899"/>
          <a:stretch/>
        </p:blipFill>
        <p:spPr>
          <a:xfrm>
            <a:off x="2521906" y="3267580"/>
            <a:ext cx="7422523" cy="3481238"/>
          </a:xfrm>
          <a:prstGeom prst="rect">
            <a:avLst/>
          </a:prstGeom>
        </p:spPr>
      </p:pic>
    </p:spTree>
    <p:extLst>
      <p:ext uri="{BB962C8B-B14F-4D97-AF65-F5344CB8AC3E}">
        <p14:creationId xmlns:p14="http://schemas.microsoft.com/office/powerpoint/2010/main" val="2288283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a:xfrm>
            <a:off x="838200" y="152005"/>
            <a:ext cx="11182350" cy="1325563"/>
          </a:xfrm>
        </p:spPr>
        <p:txBody>
          <a:bodyPr>
            <a:normAutofit/>
          </a:bodyPr>
          <a:lstStyle/>
          <a:p>
            <a:r>
              <a:rPr lang="en-US" sz="3400"/>
              <a:t>PHẦN </a:t>
            </a:r>
            <a:r>
              <a:rPr lang="vi-VN" sz="3400"/>
              <a:t>3: </a:t>
            </a:r>
            <a:r>
              <a:rPr lang="en-US" sz="3400"/>
              <a:t>PHƯƠNG PHÁP THỰC HIỆN</a:t>
            </a:r>
            <a:endParaRPr lang="en-US" sz="3400" dirty="0"/>
          </a:p>
        </p:txBody>
      </p:sp>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a:xfrm>
            <a:off x="838200" y="1071175"/>
            <a:ext cx="10515600" cy="4710796"/>
          </a:xfrm>
        </p:spPr>
        <p:txBody>
          <a:bodyPr>
            <a:normAutofit/>
          </a:bodyPr>
          <a:lstStyle/>
          <a:p>
            <a:r>
              <a:rPr lang="vi-VN" b="1">
                <a:latin typeface="+mj-lt"/>
              </a:rPr>
              <a:t>3.</a:t>
            </a:r>
            <a:r>
              <a:rPr lang="en-US" b="1">
                <a:latin typeface="Times New Roman" panose="02020603050405020304" pitchFamily="18" charset="0"/>
                <a:cs typeface="Times New Roman" panose="02020603050405020304" pitchFamily="18" charset="0"/>
              </a:rPr>
              <a:t>3</a:t>
            </a:r>
            <a:r>
              <a:rPr lang="vi-VN" b="1">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Tiền xử lý và tăng c</a:t>
            </a:r>
            <a:r>
              <a:rPr lang="vi-VN" b="1">
                <a:latin typeface="Times New Roman" panose="02020603050405020304" pitchFamily="18" charset="0"/>
                <a:cs typeface="Times New Roman" panose="02020603050405020304" pitchFamily="18" charset="0"/>
              </a:rPr>
              <a:t>ư</a:t>
            </a:r>
            <a:r>
              <a:rPr lang="en-US" b="1">
                <a:latin typeface="Times New Roman" panose="02020603050405020304" pitchFamily="18" charset="0"/>
                <a:cs typeface="Times New Roman" panose="02020603050405020304" pitchFamily="18" charset="0"/>
              </a:rPr>
              <a:t>ờng dữ liệu</a:t>
            </a:r>
            <a:endParaRPr lang="vi-VN" b="1">
              <a:latin typeface="Times New Roman" panose="02020603050405020304" pitchFamily="18" charset="0"/>
              <a:cs typeface="Times New Roman" panose="02020603050405020304" pitchFamily="18" charset="0"/>
            </a:endParaRPr>
          </a:p>
          <a:p>
            <a:r>
              <a:rPr lang="vi-VN" b="1">
                <a:latin typeface="+mj-lt"/>
              </a:rPr>
              <a:t>Đối với mục tiêu phân loại bệnh đường tiêu hóa: </a:t>
            </a:r>
            <a:endParaRPr lang="en-US" b="1">
              <a:latin typeface="+mj-lt"/>
            </a:endParaRPr>
          </a:p>
          <a:p>
            <a:r>
              <a:rPr lang="vi-VN">
                <a:latin typeface="+mj-lt"/>
              </a:rPr>
              <a:t>Để tăng hiệu suất mạng,</a:t>
            </a:r>
            <a:r>
              <a:rPr lang="en-US">
                <a:latin typeface="Times New Roman" panose="02020603050405020304" pitchFamily="18" charset="0"/>
                <a:cs typeface="Times New Roman" panose="02020603050405020304" pitchFamily="18" charset="0"/>
              </a:rPr>
              <a:t> đề tài </a:t>
            </a:r>
            <a:r>
              <a:rPr lang="vi-VN">
                <a:latin typeface="+mj-lt"/>
              </a:rPr>
              <a:t>áp dụng các kỹ thuật tăng cường dữ liệu để tăng tính đa dạng của dữ liệu về số lượng và chất lượng</a:t>
            </a:r>
            <a:r>
              <a:rPr lang="en-US">
                <a:latin typeface="+mj-lt"/>
              </a:rPr>
              <a:t>.</a:t>
            </a:r>
            <a:endParaRPr lang="vi-VN" b="1" dirty="0"/>
          </a:p>
        </p:txBody>
      </p:sp>
      <p:pic>
        <p:nvPicPr>
          <p:cNvPr id="5" name="Picture 4">
            <a:extLst>
              <a:ext uri="{FF2B5EF4-FFF2-40B4-BE49-F238E27FC236}">
                <a16:creationId xmlns:a16="http://schemas.microsoft.com/office/drawing/2014/main" id="{5BFBA23F-F968-43BA-963E-C6D731A05A5C}"/>
              </a:ext>
            </a:extLst>
          </p:cNvPr>
          <p:cNvPicPr>
            <a:picLocks noChangeAspect="1"/>
          </p:cNvPicPr>
          <p:nvPr/>
        </p:nvPicPr>
        <p:blipFill>
          <a:blip r:embed="rId3"/>
          <a:stretch>
            <a:fillRect/>
          </a:stretch>
        </p:blipFill>
        <p:spPr>
          <a:xfrm>
            <a:off x="1343625" y="2999947"/>
            <a:ext cx="8924737" cy="3059659"/>
          </a:xfrm>
          <a:prstGeom prst="rect">
            <a:avLst/>
          </a:prstGeom>
        </p:spPr>
      </p:pic>
    </p:spTree>
    <p:extLst>
      <p:ext uri="{BB962C8B-B14F-4D97-AF65-F5344CB8AC3E}">
        <p14:creationId xmlns:p14="http://schemas.microsoft.com/office/powerpoint/2010/main" val="1442359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a:xfrm>
            <a:off x="838200" y="152005"/>
            <a:ext cx="11182350" cy="1325563"/>
          </a:xfrm>
        </p:spPr>
        <p:txBody>
          <a:bodyPr>
            <a:normAutofit/>
          </a:bodyPr>
          <a:lstStyle/>
          <a:p>
            <a:r>
              <a:rPr lang="en-US" sz="3400"/>
              <a:t>PHẦN </a:t>
            </a:r>
            <a:r>
              <a:rPr lang="vi-VN" sz="3400"/>
              <a:t>3: </a:t>
            </a:r>
            <a:r>
              <a:rPr lang="en-US" sz="3400"/>
              <a:t>PHƯƠNG PHÁP THỰC HIỆN</a:t>
            </a:r>
            <a:endParaRPr lang="en-US" sz="3400" dirty="0"/>
          </a:p>
        </p:txBody>
      </p:sp>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a:xfrm>
            <a:off x="838200" y="1071175"/>
            <a:ext cx="10515600" cy="4710796"/>
          </a:xfrm>
        </p:spPr>
        <p:txBody>
          <a:bodyPr>
            <a:normAutofit/>
          </a:bodyPr>
          <a:lstStyle/>
          <a:p>
            <a:r>
              <a:rPr lang="vi-VN" b="1">
                <a:latin typeface="+mj-lt"/>
              </a:rPr>
              <a:t>3.</a:t>
            </a:r>
            <a:r>
              <a:rPr lang="en-US" b="1">
                <a:latin typeface="Times New Roman" panose="02020603050405020304" pitchFamily="18" charset="0"/>
                <a:cs typeface="Times New Roman" panose="02020603050405020304" pitchFamily="18" charset="0"/>
              </a:rPr>
              <a:t>3</a:t>
            </a:r>
            <a:r>
              <a:rPr lang="vi-VN" b="1">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Tiền xử lý và tăng c</a:t>
            </a:r>
            <a:r>
              <a:rPr lang="vi-VN" b="1">
                <a:latin typeface="Times New Roman" panose="02020603050405020304" pitchFamily="18" charset="0"/>
                <a:cs typeface="Times New Roman" panose="02020603050405020304" pitchFamily="18" charset="0"/>
              </a:rPr>
              <a:t>ư</a:t>
            </a:r>
            <a:r>
              <a:rPr lang="en-US" b="1">
                <a:latin typeface="Times New Roman" panose="02020603050405020304" pitchFamily="18" charset="0"/>
                <a:cs typeface="Times New Roman" panose="02020603050405020304" pitchFamily="18" charset="0"/>
              </a:rPr>
              <a:t>ờng dữ liệu</a:t>
            </a:r>
            <a:endParaRPr lang="vi-VN" b="1">
              <a:latin typeface="Times New Roman" panose="02020603050405020304" pitchFamily="18" charset="0"/>
              <a:cs typeface="Times New Roman" panose="02020603050405020304" pitchFamily="18" charset="0"/>
            </a:endParaRPr>
          </a:p>
          <a:p>
            <a:r>
              <a:rPr lang="vi-VN" b="1">
                <a:latin typeface="+mj-lt"/>
              </a:rPr>
              <a:t>Đối với mục tiêu phân đoạn polyps đường tiêu hóa: </a:t>
            </a:r>
          </a:p>
        </p:txBody>
      </p:sp>
      <p:pic>
        <p:nvPicPr>
          <p:cNvPr id="4" name="Picture 3">
            <a:extLst>
              <a:ext uri="{FF2B5EF4-FFF2-40B4-BE49-F238E27FC236}">
                <a16:creationId xmlns:a16="http://schemas.microsoft.com/office/drawing/2014/main" id="{9CA3CEF9-E578-4DE9-8CA5-818815468123}"/>
              </a:ext>
            </a:extLst>
          </p:cNvPr>
          <p:cNvPicPr>
            <a:picLocks noChangeAspect="1"/>
          </p:cNvPicPr>
          <p:nvPr/>
        </p:nvPicPr>
        <p:blipFill>
          <a:blip r:embed="rId3"/>
          <a:stretch>
            <a:fillRect/>
          </a:stretch>
        </p:blipFill>
        <p:spPr>
          <a:xfrm>
            <a:off x="1760560" y="2355315"/>
            <a:ext cx="4762913" cy="2720576"/>
          </a:xfrm>
          <a:prstGeom prst="rect">
            <a:avLst/>
          </a:prstGeom>
        </p:spPr>
      </p:pic>
      <p:sp>
        <p:nvSpPr>
          <p:cNvPr id="6" name="Arrow: Right 5">
            <a:extLst>
              <a:ext uri="{FF2B5EF4-FFF2-40B4-BE49-F238E27FC236}">
                <a16:creationId xmlns:a16="http://schemas.microsoft.com/office/drawing/2014/main" id="{02CA92BB-35DE-4AE6-B8AA-9FA6A9736841}"/>
              </a:ext>
            </a:extLst>
          </p:cNvPr>
          <p:cNvSpPr/>
          <p:nvPr/>
        </p:nvSpPr>
        <p:spPr>
          <a:xfrm>
            <a:off x="6509983" y="3657600"/>
            <a:ext cx="1009934" cy="4094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B7F6548-1567-48C6-A76E-DDEA53720C54}"/>
              </a:ext>
            </a:extLst>
          </p:cNvPr>
          <p:cNvPicPr>
            <a:picLocks noChangeAspect="1"/>
          </p:cNvPicPr>
          <p:nvPr/>
        </p:nvPicPr>
        <p:blipFill rotWithShape="1">
          <a:blip r:embed="rId4"/>
          <a:srcRect t="4400"/>
          <a:stretch/>
        </p:blipFill>
        <p:spPr>
          <a:xfrm>
            <a:off x="7831259" y="1610435"/>
            <a:ext cx="2732107" cy="4728198"/>
          </a:xfrm>
          <a:prstGeom prst="rect">
            <a:avLst/>
          </a:prstGeom>
        </p:spPr>
      </p:pic>
    </p:spTree>
    <p:extLst>
      <p:ext uri="{BB962C8B-B14F-4D97-AF65-F5344CB8AC3E}">
        <p14:creationId xmlns:p14="http://schemas.microsoft.com/office/powerpoint/2010/main" val="3046175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a:xfrm>
            <a:off x="838200" y="152005"/>
            <a:ext cx="11182350" cy="1325563"/>
          </a:xfrm>
        </p:spPr>
        <p:txBody>
          <a:bodyPr>
            <a:normAutofit/>
          </a:bodyPr>
          <a:lstStyle/>
          <a:p>
            <a:r>
              <a:rPr lang="en-US" sz="3400"/>
              <a:t>PHẦN 4</a:t>
            </a:r>
            <a:r>
              <a:rPr lang="vi-VN" sz="3400"/>
              <a:t>: </a:t>
            </a:r>
            <a:r>
              <a:rPr lang="en-US" sz="3400"/>
              <a:t>DEMO</a:t>
            </a:r>
            <a:endParaRPr lang="en-US" sz="3400" dirty="0"/>
          </a:p>
        </p:txBody>
      </p:sp>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a:xfrm>
            <a:off x="838200" y="1071175"/>
            <a:ext cx="10515600" cy="4710796"/>
          </a:xfrm>
        </p:spPr>
        <p:txBody>
          <a:bodyPr>
            <a:normAutofit/>
          </a:bodyPr>
          <a:lstStyle/>
          <a:p>
            <a:r>
              <a:rPr lang="vi-VN" b="1">
                <a:latin typeface="+mj-lt"/>
              </a:rPr>
              <a:t> </a:t>
            </a:r>
          </a:p>
        </p:txBody>
      </p:sp>
    </p:spTree>
    <p:extLst>
      <p:ext uri="{BB962C8B-B14F-4D97-AF65-F5344CB8AC3E}">
        <p14:creationId xmlns:p14="http://schemas.microsoft.com/office/powerpoint/2010/main" val="870696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a:xfrm>
            <a:off x="838200" y="152005"/>
            <a:ext cx="11182350" cy="1325563"/>
          </a:xfrm>
        </p:spPr>
        <p:txBody>
          <a:bodyPr>
            <a:normAutofit/>
          </a:bodyPr>
          <a:lstStyle/>
          <a:p>
            <a:r>
              <a:rPr lang="en-US" sz="3400"/>
              <a:t>PHẦN 5</a:t>
            </a:r>
            <a:r>
              <a:rPr lang="vi-VN" sz="3400"/>
              <a:t>: </a:t>
            </a:r>
            <a:r>
              <a:rPr lang="en-US" sz="3400"/>
              <a:t>KẾT LUẬN</a:t>
            </a:r>
            <a:endParaRPr lang="en-US" sz="3400" dirty="0"/>
          </a:p>
        </p:txBody>
      </p:sp>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a:xfrm>
            <a:off x="838200" y="1071175"/>
            <a:ext cx="10515600" cy="4710796"/>
          </a:xfrm>
        </p:spPr>
        <p:txBody>
          <a:bodyPr>
            <a:normAutofit/>
          </a:bodyPr>
          <a:lstStyle/>
          <a:p>
            <a:r>
              <a:rPr lang="vi-VN" b="1">
                <a:latin typeface="+mj-lt"/>
              </a:rPr>
              <a:t>Đối với mục tiêu phân loại bệnh đường tiêu hóa: </a:t>
            </a:r>
            <a:endParaRPr lang="en-US" b="1">
              <a:latin typeface="+mj-lt"/>
            </a:endParaRPr>
          </a:p>
          <a:p>
            <a:pPr marL="342900" indent="-342900">
              <a:buFontTx/>
              <a:buChar char="-"/>
            </a:pPr>
            <a:r>
              <a:rPr lang="vi-VN">
                <a:latin typeface="+mj-lt"/>
              </a:rPr>
              <a:t>Nghiên cứu và cải tiến thành công phương pháp hợp nhất các mô hình học sâu đã nén. Cụ thể phương pháp trong bài viết này đề xuất phương pháp hợp nhất 2 mô hình EfficientNetB0, MobileNetV2 sau khi đã nén mạng. </a:t>
            </a:r>
            <a:endParaRPr lang="en-US">
              <a:latin typeface="+mj-lt"/>
            </a:endParaRPr>
          </a:p>
          <a:p>
            <a:pPr marL="342900" indent="-342900">
              <a:buFontTx/>
              <a:buChar char="-"/>
            </a:pPr>
            <a:r>
              <a:rPr lang="vi-VN">
                <a:latin typeface="+mj-lt"/>
              </a:rPr>
              <a:t>Chứng minh độ hiệu quả của việc xử lý dữ liệu nhiễu bằng phương pháp cắt ảnh loại bỏ vùng nhiễu trên ảnh nội soi. </a:t>
            </a:r>
            <a:endParaRPr lang="en-US">
              <a:latin typeface="+mj-lt"/>
            </a:endParaRPr>
          </a:p>
          <a:p>
            <a:pPr marL="342900" indent="-342900">
              <a:buFontTx/>
              <a:buChar char="-"/>
            </a:pPr>
            <a:r>
              <a:rPr lang="en-US">
                <a:latin typeface="Times New Roman" panose="02020603050405020304" pitchFamily="18" charset="0"/>
                <a:cs typeface="Times New Roman" panose="02020603050405020304" pitchFamily="18" charset="0"/>
              </a:rPr>
              <a:t>Kết quả độ chính xác cải thiện h</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n so với các nghiên cứu liên quan.</a:t>
            </a:r>
          </a:p>
          <a:p>
            <a:pPr marL="342900" indent="-342900">
              <a:buFontTx/>
              <a:buChar char="-"/>
            </a:pPr>
            <a:r>
              <a:rPr lang="vi-VN">
                <a:latin typeface="Times New Roman" panose="02020603050405020304" pitchFamily="18" charset="0"/>
                <a:cs typeface="Times New Roman" panose="02020603050405020304" pitchFamily="18" charset="0"/>
              </a:rPr>
              <a:t>Chứng minh tìm năng phát triển của phương pháp GradCAM khi sử dụng với mô hình đã huấn luyện để phân đoạn ảnh nội soi bằng bản đồ nhiệt.</a:t>
            </a:r>
          </a:p>
        </p:txBody>
      </p:sp>
    </p:spTree>
    <p:extLst>
      <p:ext uri="{BB962C8B-B14F-4D97-AF65-F5344CB8AC3E}">
        <p14:creationId xmlns:p14="http://schemas.microsoft.com/office/powerpoint/2010/main" val="387097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a:xfrm>
            <a:off x="838200" y="152005"/>
            <a:ext cx="11182350" cy="1325563"/>
          </a:xfrm>
        </p:spPr>
        <p:txBody>
          <a:bodyPr>
            <a:normAutofit/>
          </a:bodyPr>
          <a:lstStyle/>
          <a:p>
            <a:r>
              <a:rPr lang="en-US" sz="3400"/>
              <a:t>PHẦN 5</a:t>
            </a:r>
            <a:r>
              <a:rPr lang="vi-VN" sz="3400"/>
              <a:t>: </a:t>
            </a:r>
            <a:r>
              <a:rPr lang="en-US" sz="3400"/>
              <a:t>KẾT LUẬN</a:t>
            </a:r>
            <a:endParaRPr lang="en-US" sz="3400" dirty="0"/>
          </a:p>
        </p:txBody>
      </p:sp>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a:xfrm>
            <a:off x="838200" y="1071175"/>
            <a:ext cx="10515600" cy="4710796"/>
          </a:xfrm>
        </p:spPr>
        <p:txBody>
          <a:bodyPr>
            <a:normAutofit/>
          </a:bodyPr>
          <a:lstStyle/>
          <a:p>
            <a:r>
              <a:rPr lang="vi-VN" b="1">
                <a:latin typeface="+mj-lt"/>
              </a:rPr>
              <a:t>Đối với mục tiêu phân đoạn polyps đường tiêu hóa: </a:t>
            </a:r>
            <a:endParaRPr lang="en-US" b="1">
              <a:latin typeface="+mj-lt"/>
            </a:endParaRPr>
          </a:p>
          <a:p>
            <a:pPr marL="342900" indent="-342900">
              <a:buFontTx/>
              <a:buChar char="-"/>
            </a:pPr>
            <a:r>
              <a:rPr lang="en-US">
                <a:latin typeface="Times New Roman" panose="02020603050405020304" pitchFamily="18" charset="0"/>
                <a:cs typeface="Times New Roman" panose="02020603050405020304" pitchFamily="18" charset="0"/>
              </a:rPr>
              <a:t>C</a:t>
            </a:r>
            <a:r>
              <a:rPr lang="vi-VN">
                <a:latin typeface="Times New Roman" panose="02020603050405020304" pitchFamily="18" charset="0"/>
                <a:cs typeface="Times New Roman" panose="02020603050405020304" pitchFamily="18" charset="0"/>
              </a:rPr>
              <a:t>hỉ ra điểm bệnh polyps bằng cách nghiên cứu và sử dụng giải pháp U-Net kết hợp với các backbone VGG để trích xuất các đặt trưng cho kiến trúc. </a:t>
            </a:r>
            <a:endParaRPr lang="en-US">
              <a:latin typeface="Times New Roman" panose="02020603050405020304" pitchFamily="18" charset="0"/>
              <a:cs typeface="Times New Roman" panose="02020603050405020304" pitchFamily="18" charset="0"/>
            </a:endParaRPr>
          </a:p>
          <a:p>
            <a:pPr marL="342900" indent="-342900">
              <a:buFontTx/>
              <a:buChar char="-"/>
            </a:pPr>
            <a:r>
              <a:rPr lang="vi-VN">
                <a:latin typeface="+mj-lt"/>
              </a:rPr>
              <a:t>Chứng minh độ hiểu quả tốt của mô hình khi so sánh với trên các bộ dữ liệu khác nhau với các nghiên cứu liên quan cùng sử dụng bộ dữ liệu này.</a:t>
            </a:r>
            <a:endParaRPr lang="en-US">
              <a:latin typeface="+mj-lt"/>
            </a:endParaRPr>
          </a:p>
        </p:txBody>
      </p:sp>
    </p:spTree>
    <p:extLst>
      <p:ext uri="{BB962C8B-B14F-4D97-AF65-F5344CB8AC3E}">
        <p14:creationId xmlns:p14="http://schemas.microsoft.com/office/powerpoint/2010/main" val="421785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a:xfrm>
            <a:off x="838200" y="152005"/>
            <a:ext cx="11182350" cy="1325563"/>
          </a:xfrm>
        </p:spPr>
        <p:txBody>
          <a:bodyPr>
            <a:normAutofit/>
          </a:bodyPr>
          <a:lstStyle/>
          <a:p>
            <a:r>
              <a:rPr lang="en-US" sz="3400"/>
              <a:t>PHẦN 5</a:t>
            </a:r>
            <a:r>
              <a:rPr lang="vi-VN" sz="3400"/>
              <a:t>: </a:t>
            </a:r>
            <a:r>
              <a:rPr lang="en-US" sz="3400"/>
              <a:t>KẾT LUẬN</a:t>
            </a:r>
            <a:endParaRPr lang="en-US" sz="3400" dirty="0"/>
          </a:p>
        </p:txBody>
      </p:sp>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a:xfrm>
            <a:off x="838200" y="1071175"/>
            <a:ext cx="10515600" cy="4710796"/>
          </a:xfrm>
        </p:spPr>
        <p:txBody>
          <a:bodyPr>
            <a:normAutofit/>
          </a:bodyPr>
          <a:lstStyle/>
          <a:p>
            <a:r>
              <a:rPr lang="en-US">
                <a:latin typeface="+mj-lt"/>
              </a:rPr>
              <a:t>- </a:t>
            </a:r>
            <a:r>
              <a:rPr lang="vi-VN">
                <a:latin typeface="+mj-lt"/>
              </a:rPr>
              <a:t>Xây dựng </a:t>
            </a:r>
            <a:r>
              <a:rPr lang="en-US">
                <a:latin typeface="Times New Roman" panose="02020603050405020304" pitchFamily="18" charset="0"/>
                <a:cs typeface="Times New Roman" panose="02020603050405020304" pitchFamily="18" charset="0"/>
              </a:rPr>
              <a:t>được</a:t>
            </a:r>
            <a:r>
              <a:rPr lang="en-US">
                <a:latin typeface="+mj-lt"/>
              </a:rPr>
              <a:t> </a:t>
            </a:r>
            <a:r>
              <a:rPr lang="vi-VN">
                <a:latin typeface="+mj-lt"/>
              </a:rPr>
              <a:t>website quản lý và sử dụng các mô hình máy học và quản lý được lịch sử chẩn đoán bệnh của bệnh nhân trong quá trình sử dụng.</a:t>
            </a:r>
            <a:endParaRPr lang="en-US">
              <a:latin typeface="+mj-lt"/>
            </a:endParaRPr>
          </a:p>
          <a:p>
            <a:r>
              <a:rPr lang="en-US">
                <a:latin typeface="+mj-lt"/>
              </a:rPr>
              <a:t>- </a:t>
            </a:r>
            <a:r>
              <a:rPr lang="vi-VN">
                <a:latin typeface="+mj-lt"/>
              </a:rPr>
              <a:t>Về mặt nghiên cứu khoa học, một phần kết quả của nghiên cứu này đã được chấp thuận báo cáo tại Hội nghị quốc tế về trí tuệ nhân tạo và Trí tuệ tính toán AICI'2025 và xuất bản trong cuốn sách Springer với chủ đề </a:t>
            </a:r>
            <a:r>
              <a:rPr lang="vi-VN" b="1">
                <a:latin typeface="+mj-lt"/>
              </a:rPr>
              <a:t>“Gastrointestinal Disease Diagnosis Using Fused Compressed MobileNetV2 and EfficientNetB0 Models for Endoscopic Image Classification”. </a:t>
            </a:r>
            <a:endParaRPr lang="en-US" b="1">
              <a:latin typeface="+mj-lt"/>
            </a:endParaRPr>
          </a:p>
        </p:txBody>
      </p:sp>
    </p:spTree>
    <p:extLst>
      <p:ext uri="{BB962C8B-B14F-4D97-AF65-F5344CB8AC3E}">
        <p14:creationId xmlns:p14="http://schemas.microsoft.com/office/powerpoint/2010/main" val="426336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7981F-8DDB-4942-9095-1A301A93096A}"/>
              </a:ext>
            </a:extLst>
          </p:cNvPr>
          <p:cNvSpPr>
            <a:spLocks noGrp="1"/>
          </p:cNvSpPr>
          <p:nvPr>
            <p:ph type="ctrTitle"/>
          </p:nvPr>
        </p:nvSpPr>
        <p:spPr>
          <a:xfrm>
            <a:off x="1443565" y="2810376"/>
            <a:ext cx="10029565" cy="1237247"/>
          </a:xfrm>
        </p:spPr>
        <p:txBody>
          <a:bodyPr/>
          <a:lstStyle/>
          <a:p>
            <a:r>
              <a:rPr lang="vi-VN" dirty="0"/>
              <a:t>TRÂN TRỌNG CẢM ƠN SỰ THEO DÕI </a:t>
            </a:r>
            <a:br>
              <a:rPr lang="vi-VN" dirty="0"/>
            </a:br>
            <a:r>
              <a:rPr lang="vi-VN" dirty="0"/>
              <a:t>CỦA QUÝ THẦY, CÔ VÀ CÁC BẠN !</a:t>
            </a:r>
          </a:p>
        </p:txBody>
      </p:sp>
      <p:sp>
        <p:nvSpPr>
          <p:cNvPr id="3" name="Subtitle 2">
            <a:extLst>
              <a:ext uri="{FF2B5EF4-FFF2-40B4-BE49-F238E27FC236}">
                <a16:creationId xmlns:a16="http://schemas.microsoft.com/office/drawing/2014/main" id="{E3DE8CBC-CC0F-41DD-9762-03FD26D3B012}"/>
              </a:ext>
            </a:extLst>
          </p:cNvPr>
          <p:cNvSpPr>
            <a:spLocks noGrp="1"/>
          </p:cNvSpPr>
          <p:nvPr>
            <p:ph type="subTitle" idx="1"/>
          </p:nvPr>
        </p:nvSpPr>
        <p:spPr>
          <a:xfrm>
            <a:off x="1443565" y="4174587"/>
            <a:ext cx="10029565" cy="796491"/>
          </a:xfrm>
        </p:spPr>
        <p:txBody>
          <a:bodyPr>
            <a:normAutofit/>
          </a:bodyPr>
          <a:lstStyle/>
          <a:p>
            <a:r>
              <a:rPr lang="en-US" dirty="0"/>
              <a:t>Thank you for your following !</a:t>
            </a:r>
          </a:p>
        </p:txBody>
      </p:sp>
    </p:spTree>
    <p:extLst>
      <p:ext uri="{BB962C8B-B14F-4D97-AF65-F5344CB8AC3E}">
        <p14:creationId xmlns:p14="http://schemas.microsoft.com/office/powerpoint/2010/main" val="13164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9C82-E165-4291-296C-0B6D296854DE}"/>
              </a:ext>
            </a:extLst>
          </p:cNvPr>
          <p:cNvSpPr>
            <a:spLocks noGrp="1"/>
          </p:cNvSpPr>
          <p:nvPr>
            <p:ph type="ctrTitle"/>
          </p:nvPr>
        </p:nvSpPr>
        <p:spPr>
          <a:xfrm>
            <a:off x="493142" y="2453855"/>
            <a:ext cx="11205713" cy="1855310"/>
          </a:xfrm>
        </p:spPr>
        <p:txBody>
          <a:bodyPr>
            <a:normAutofit/>
          </a:bodyPr>
          <a:lstStyle/>
          <a:p>
            <a:r>
              <a:rPr lang="vi-VN" sz="3200"/>
              <a:t>CHẨN ĐOÁN BỆNH ĐƯỜNG TIÊU HÓA DỰA</a:t>
            </a:r>
            <a:br>
              <a:rPr lang="vi-VN" sz="3200"/>
            </a:br>
            <a:r>
              <a:rPr lang="vi-VN" sz="3200"/>
              <a:t> TRÊN ẢNH NỘI SOI BẰNG CÁC </a:t>
            </a:r>
            <a:br>
              <a:rPr lang="vi-VN" sz="3200"/>
            </a:br>
            <a:r>
              <a:rPr lang="vi-VN" sz="3200"/>
              <a:t>KỸ THUẬT MÁY HỌC </a:t>
            </a:r>
          </a:p>
        </p:txBody>
      </p:sp>
      <p:sp>
        <p:nvSpPr>
          <p:cNvPr id="3" name="Subtitle 2">
            <a:extLst>
              <a:ext uri="{FF2B5EF4-FFF2-40B4-BE49-F238E27FC236}">
                <a16:creationId xmlns:a16="http://schemas.microsoft.com/office/drawing/2014/main" id="{D1AB227C-F72B-0A3A-1BA0-B974084F3559}"/>
              </a:ext>
            </a:extLst>
          </p:cNvPr>
          <p:cNvSpPr>
            <a:spLocks noGrp="1"/>
          </p:cNvSpPr>
          <p:nvPr>
            <p:ph type="subTitle" idx="1"/>
          </p:nvPr>
        </p:nvSpPr>
        <p:spPr>
          <a:xfrm>
            <a:off x="1562876" y="2077818"/>
            <a:ext cx="9066244" cy="1036706"/>
          </a:xfrm>
        </p:spPr>
        <p:txBody>
          <a:bodyPr>
            <a:noAutofit/>
          </a:bodyPr>
          <a:lstStyle/>
          <a:p>
            <a:r>
              <a:rPr lang="en-US" sz="2400" b="1"/>
              <a:t>LUẬN VĂN TỐT NGHIỆP</a:t>
            </a:r>
          </a:p>
        </p:txBody>
      </p:sp>
      <p:sp>
        <p:nvSpPr>
          <p:cNvPr id="4" name="Text Placeholder 3">
            <a:extLst>
              <a:ext uri="{FF2B5EF4-FFF2-40B4-BE49-F238E27FC236}">
                <a16:creationId xmlns:a16="http://schemas.microsoft.com/office/drawing/2014/main" id="{22A2249C-51C8-C10F-ACF3-9A8B868F97F6}"/>
              </a:ext>
            </a:extLst>
          </p:cNvPr>
          <p:cNvSpPr>
            <a:spLocks noGrp="1"/>
          </p:cNvSpPr>
          <p:nvPr>
            <p:ph type="body" sz="quarter" idx="12"/>
          </p:nvPr>
        </p:nvSpPr>
        <p:spPr>
          <a:xfrm>
            <a:off x="7122952" y="4854085"/>
            <a:ext cx="4940106" cy="1265361"/>
          </a:xfrm>
        </p:spPr>
        <p:txBody>
          <a:bodyPr/>
          <a:lstStyle/>
          <a:p>
            <a:pPr algn="l"/>
            <a:r>
              <a:rPr lang="vi-VN" b="1" i="1" u="sng" dirty="0">
                <a:latin typeface="K2D" panose="020B0604020202020204" charset="-34"/>
                <a:cs typeface="K2D" panose="020B0604020202020204" charset="-34"/>
              </a:rPr>
              <a:t>Sinh viên thực hiện:</a:t>
            </a:r>
          </a:p>
          <a:p>
            <a:pPr algn="l"/>
            <a:r>
              <a:rPr lang="en-US" b="1">
                <a:latin typeface="Readex Pro" panose="020B0604020202020204" charset="-78"/>
                <a:cs typeface="Readex Pro" panose="020B0604020202020204" charset="-78"/>
              </a:rPr>
              <a:t>Nguyễn Huỳnh Hữu Nhâm</a:t>
            </a:r>
          </a:p>
          <a:p>
            <a:pPr algn="l"/>
            <a:r>
              <a:rPr lang="en-US" b="1">
                <a:latin typeface="Readex Pro" panose="020B0604020202020204" charset="-78"/>
                <a:cs typeface="Readex Pro" panose="020B0604020202020204" charset="-78"/>
              </a:rPr>
              <a:t>Mã số: B2005809</a:t>
            </a:r>
          </a:p>
          <a:p>
            <a:pPr algn="l"/>
            <a:r>
              <a:rPr lang="en-US" b="1">
                <a:latin typeface="Readex Pro" panose="020B0604020202020204" charset="-78"/>
                <a:cs typeface="Readex Pro" panose="020B0604020202020204" charset="-78"/>
              </a:rPr>
              <a:t>Khóa: 46</a:t>
            </a:r>
          </a:p>
        </p:txBody>
      </p:sp>
      <p:sp>
        <p:nvSpPr>
          <p:cNvPr id="10" name="Text Placeholder 3">
            <a:extLst>
              <a:ext uri="{FF2B5EF4-FFF2-40B4-BE49-F238E27FC236}">
                <a16:creationId xmlns:a16="http://schemas.microsoft.com/office/drawing/2014/main" id="{96217601-7964-885B-2816-C4DDA17EDB1C}"/>
              </a:ext>
            </a:extLst>
          </p:cNvPr>
          <p:cNvSpPr txBox="1">
            <a:spLocks/>
          </p:cNvSpPr>
          <p:nvPr/>
        </p:nvSpPr>
        <p:spPr>
          <a:xfrm>
            <a:off x="1562876" y="4854084"/>
            <a:ext cx="4940106" cy="123267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000" b="0" i="0" kern="1200" baseline="0">
                <a:solidFill>
                  <a:srgbClr val="00AFEF"/>
                </a:solidFill>
                <a:latin typeface="Readex Pro" pitchFamily="2" charset="-78"/>
                <a:ea typeface="+mn-ea"/>
                <a:cs typeface="Readex Pro" pitchFamily="2" charset="-78"/>
              </a:defRPr>
            </a:lvl1pPr>
            <a:lvl2pPr marL="457200" indent="0" algn="l" defTabSz="914400" rtl="0" eaLnBrk="1" latinLnBrk="0" hangingPunct="1">
              <a:lnSpc>
                <a:spcPct val="90000"/>
              </a:lnSpc>
              <a:spcBef>
                <a:spcPts val="500"/>
              </a:spcBef>
              <a:buFont typeface="Arial" panose="020B0604020202020204" pitchFamily="34" charset="0"/>
              <a:buNone/>
              <a:defRPr sz="1400" b="0" i="0" kern="1200">
                <a:solidFill>
                  <a:schemeClr val="bg1"/>
                </a:solidFill>
                <a:latin typeface="Barlow" panose="00000500000000000000" pitchFamily="2" charset="0"/>
                <a:ea typeface="+mn-ea"/>
                <a:cs typeface="Readex Pro" pitchFamily="2" charset="-78"/>
              </a:defRPr>
            </a:lvl2pPr>
            <a:lvl3pPr marL="914400" indent="0" algn="l" defTabSz="914400" rtl="0" eaLnBrk="1" latinLnBrk="0" hangingPunct="1">
              <a:lnSpc>
                <a:spcPct val="90000"/>
              </a:lnSpc>
              <a:spcBef>
                <a:spcPts val="500"/>
              </a:spcBef>
              <a:buFont typeface="Arial" panose="020B0604020202020204" pitchFamily="34" charset="0"/>
              <a:buNone/>
              <a:defRPr sz="1200" b="0" i="0" kern="1200">
                <a:solidFill>
                  <a:schemeClr val="bg1"/>
                </a:solidFill>
                <a:latin typeface="Barlow" panose="00000500000000000000" pitchFamily="2" charset="0"/>
                <a:ea typeface="+mn-ea"/>
                <a:cs typeface="Readex Pro" pitchFamily="2" charset="-78"/>
              </a:defRPr>
            </a:lvl3pPr>
            <a:lvl4pPr marL="1371600" indent="0" algn="l" defTabSz="914400" rtl="0" eaLnBrk="1" latinLnBrk="0" hangingPunct="1">
              <a:lnSpc>
                <a:spcPct val="90000"/>
              </a:lnSpc>
              <a:spcBef>
                <a:spcPts val="500"/>
              </a:spcBef>
              <a:buFont typeface="Arial" panose="020B0604020202020204" pitchFamily="34" charset="0"/>
              <a:buNone/>
              <a:defRPr sz="1100" b="0" i="0" kern="1200">
                <a:solidFill>
                  <a:schemeClr val="bg1"/>
                </a:solidFill>
                <a:latin typeface="Barlow" panose="00000500000000000000" pitchFamily="2" charset="0"/>
                <a:ea typeface="+mn-ea"/>
                <a:cs typeface="Readex Pro" pitchFamily="2" charset="-78"/>
              </a:defRPr>
            </a:lvl4pPr>
            <a:lvl5pPr marL="1828800" indent="0" algn="l" defTabSz="914400" rtl="0" eaLnBrk="1" latinLnBrk="0" hangingPunct="1">
              <a:lnSpc>
                <a:spcPct val="90000"/>
              </a:lnSpc>
              <a:spcBef>
                <a:spcPts val="500"/>
              </a:spcBef>
              <a:buFont typeface="Arial" panose="020B0604020202020204" pitchFamily="34" charset="0"/>
              <a:buNone/>
              <a:defRPr sz="1100" b="0" i="0" kern="1200">
                <a:solidFill>
                  <a:schemeClr val="bg1"/>
                </a:solidFill>
                <a:latin typeface="Barlow" panose="00000500000000000000" pitchFamily="2" charset="0"/>
                <a:ea typeface="+mn-ea"/>
                <a:cs typeface="Readex Pro" pitchFamily="2"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vi-VN" i="1" u="sng" dirty="0"/>
              <a:t>Cán bộ </a:t>
            </a:r>
            <a:r>
              <a:rPr lang="vi-VN" i="1" u="sng"/>
              <a:t>hướng dẫn</a:t>
            </a:r>
            <a:r>
              <a:rPr lang="vi-VN" i="1" u="sng" dirty="0"/>
              <a:t>:</a:t>
            </a:r>
          </a:p>
          <a:p>
            <a:pPr algn="l"/>
            <a:r>
              <a:rPr lang="vi-VN" b="1"/>
              <a:t>PGS.TS. Nguyễn Thanh Hải</a:t>
            </a:r>
          </a:p>
          <a:p>
            <a:pPr algn="l"/>
            <a:r>
              <a:rPr lang="vi-VN" b="1"/>
              <a:t>Ths. Sử Kim Anh</a:t>
            </a:r>
          </a:p>
        </p:txBody>
      </p:sp>
    </p:spTree>
    <p:extLst>
      <p:ext uri="{BB962C8B-B14F-4D97-AF65-F5344CB8AC3E}">
        <p14:creationId xmlns:p14="http://schemas.microsoft.com/office/powerpoint/2010/main" val="731403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5534-7827-4BC2-AA37-164B475ACC16}"/>
              </a:ext>
            </a:extLst>
          </p:cNvPr>
          <p:cNvSpPr>
            <a:spLocks noGrp="1"/>
          </p:cNvSpPr>
          <p:nvPr>
            <p:ph type="ctrTitle"/>
          </p:nvPr>
        </p:nvSpPr>
        <p:spPr>
          <a:xfrm>
            <a:off x="1514274" y="1288304"/>
            <a:ext cx="7907277" cy="837213"/>
          </a:xfrm>
        </p:spPr>
        <p:txBody>
          <a:bodyPr/>
          <a:lstStyle/>
          <a:p>
            <a:r>
              <a:rPr lang="en-US" sz="3800" dirty="0" err="1"/>
              <a:t>NỘI</a:t>
            </a:r>
            <a:r>
              <a:rPr lang="en-US" sz="3800" dirty="0"/>
              <a:t> DUNG </a:t>
            </a:r>
            <a:r>
              <a:rPr lang="en-US" sz="3800" dirty="0" err="1"/>
              <a:t>TRÌNH</a:t>
            </a:r>
            <a:r>
              <a:rPr lang="en-US" sz="3800" dirty="0"/>
              <a:t> </a:t>
            </a:r>
            <a:r>
              <a:rPr lang="en-US" sz="3800" dirty="0" err="1"/>
              <a:t>BÀY</a:t>
            </a:r>
            <a:endParaRPr lang="en-US" sz="3800" dirty="0"/>
          </a:p>
        </p:txBody>
      </p:sp>
      <p:sp>
        <p:nvSpPr>
          <p:cNvPr id="3" name="Subtitle 2">
            <a:extLst>
              <a:ext uri="{FF2B5EF4-FFF2-40B4-BE49-F238E27FC236}">
                <a16:creationId xmlns:a16="http://schemas.microsoft.com/office/drawing/2014/main" id="{DDACE8DF-BE37-4B49-9A1D-4D0FC8ACB34A}"/>
              </a:ext>
            </a:extLst>
          </p:cNvPr>
          <p:cNvSpPr>
            <a:spLocks noGrp="1"/>
          </p:cNvSpPr>
          <p:nvPr>
            <p:ph type="subTitle" idx="1"/>
          </p:nvPr>
        </p:nvSpPr>
        <p:spPr>
          <a:xfrm>
            <a:off x="1514274" y="2843536"/>
            <a:ext cx="10509284" cy="3094891"/>
          </a:xfrm>
        </p:spPr>
        <p:txBody>
          <a:bodyPr>
            <a:normAutofit/>
          </a:bodyPr>
          <a:lstStyle/>
          <a:p>
            <a:r>
              <a:rPr lang="en-US" sz="3000"/>
              <a:t>PHẦN 1: LÝ DO CHỌN ĐỀ TÀI</a:t>
            </a:r>
          </a:p>
          <a:p>
            <a:r>
              <a:rPr lang="en-US" sz="3000"/>
              <a:t>PHẦN </a:t>
            </a:r>
            <a:r>
              <a:rPr lang="en-US" sz="3000" dirty="0"/>
              <a:t>2</a:t>
            </a:r>
            <a:r>
              <a:rPr lang="en-US" sz="3000"/>
              <a:t>: ĐỐI TƯỢNG VÀ MỤC TIÊU NGHIÊN CỨU</a:t>
            </a:r>
            <a:endParaRPr lang="en-US" sz="3000" dirty="0"/>
          </a:p>
          <a:p>
            <a:r>
              <a:rPr lang="en-US" sz="3000" dirty="0" err="1"/>
              <a:t>PHẦN</a:t>
            </a:r>
            <a:r>
              <a:rPr lang="en-US" sz="3000" dirty="0"/>
              <a:t> 3</a:t>
            </a:r>
            <a:r>
              <a:rPr lang="en-US" sz="3000"/>
              <a:t>: </a:t>
            </a:r>
            <a:r>
              <a:rPr lang="en-US" altLang="en-US" sz="2800"/>
              <a:t>PHƯƠNG PHÁP THỰC HIỆN</a:t>
            </a:r>
            <a:endParaRPr lang="en-US" sz="3000"/>
          </a:p>
          <a:p>
            <a:r>
              <a:rPr lang="en-US" sz="3000"/>
              <a:t>PHẦN 4: DEMO</a:t>
            </a:r>
          </a:p>
          <a:p>
            <a:r>
              <a:rPr lang="en-US" sz="3000"/>
              <a:t>PHẦN 5: KẾT LUẬN</a:t>
            </a:r>
          </a:p>
          <a:p>
            <a:endParaRPr lang="en-US" sz="3000" dirty="0"/>
          </a:p>
        </p:txBody>
      </p:sp>
    </p:spTree>
    <p:extLst>
      <p:ext uri="{BB962C8B-B14F-4D97-AF65-F5344CB8AC3E}">
        <p14:creationId xmlns:p14="http://schemas.microsoft.com/office/powerpoint/2010/main" val="2203357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a:xfrm>
            <a:off x="838200" y="152005"/>
            <a:ext cx="10515600" cy="1325563"/>
          </a:xfrm>
        </p:spPr>
        <p:txBody>
          <a:bodyPr>
            <a:normAutofit/>
          </a:bodyPr>
          <a:lstStyle/>
          <a:p>
            <a:r>
              <a:rPr lang="en-US" sz="3400"/>
              <a:t>PHẦN </a:t>
            </a:r>
            <a:r>
              <a:rPr lang="vi-VN" sz="3400"/>
              <a:t>1. </a:t>
            </a:r>
            <a:r>
              <a:rPr lang="en-US" sz="3400"/>
              <a:t>LÝ DO CHỌN ĐỀ TÀI</a:t>
            </a:r>
            <a:endParaRPr lang="en-US" sz="3400" dirty="0"/>
          </a:p>
        </p:txBody>
      </p:sp>
      <p:sp>
        <p:nvSpPr>
          <p:cNvPr id="34" name="Slide Number Placeholder 4">
            <a:extLst>
              <a:ext uri="{FF2B5EF4-FFF2-40B4-BE49-F238E27FC236}">
                <a16:creationId xmlns:a16="http://schemas.microsoft.com/office/drawing/2014/main" id="{611DC527-E461-4099-A6FF-067919DED83C}"/>
              </a:ext>
            </a:extLst>
          </p:cNvPr>
          <p:cNvSpPr txBox="1">
            <a:spLocks/>
          </p:cNvSpPr>
          <p:nvPr/>
        </p:nvSpPr>
        <p:spPr>
          <a:xfrm>
            <a:off x="7601525" y="6226175"/>
            <a:ext cx="2133600" cy="55403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4F63AB-74FF-4D4D-9C96-7E67E70BF8FF}" type="slidenum">
              <a:rPr lang="en-US" altLang="en-US" smtClean="0"/>
              <a:pPr/>
              <a:t>4</a:t>
            </a:fld>
            <a:endParaRPr lang="en-US" altLang="en-US"/>
          </a:p>
        </p:txBody>
      </p:sp>
      <p:sp>
        <p:nvSpPr>
          <p:cNvPr id="4" name="Rectangle: Rounded Corners 3">
            <a:extLst>
              <a:ext uri="{FF2B5EF4-FFF2-40B4-BE49-F238E27FC236}">
                <a16:creationId xmlns:a16="http://schemas.microsoft.com/office/drawing/2014/main" id="{8DE7CC28-F614-4FF0-A70A-AF01BD649E7D}"/>
              </a:ext>
            </a:extLst>
          </p:cNvPr>
          <p:cNvSpPr/>
          <p:nvPr/>
        </p:nvSpPr>
        <p:spPr>
          <a:xfrm>
            <a:off x="1431633" y="1838035"/>
            <a:ext cx="2244436" cy="27709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atin typeface="Readex Pro" panose="020B0604020202020204" charset="-78"/>
                <a:cs typeface="Readex Pro" panose="020B0604020202020204" charset="-78"/>
              </a:rPr>
              <a:t>CHẨN ĐOÁN BỆNH ĐƯỜNG TIÊU HÓA DỰA TRÊN ẢNH NỘI SOI BẰNG CÁC KỸ THUẬT MÁY HỌC</a:t>
            </a:r>
            <a:endParaRPr lang="en-US">
              <a:latin typeface="Readex Pro" panose="020B0604020202020204" charset="-78"/>
              <a:cs typeface="Readex Pro" panose="020B0604020202020204" charset="-78"/>
            </a:endParaRPr>
          </a:p>
        </p:txBody>
      </p:sp>
      <p:cxnSp>
        <p:nvCxnSpPr>
          <p:cNvPr id="6" name="Straight Connector 5">
            <a:extLst>
              <a:ext uri="{FF2B5EF4-FFF2-40B4-BE49-F238E27FC236}">
                <a16:creationId xmlns:a16="http://schemas.microsoft.com/office/drawing/2014/main" id="{0F6285A5-B067-4F5A-8773-349C2931D322}"/>
              </a:ext>
            </a:extLst>
          </p:cNvPr>
          <p:cNvCxnSpPr>
            <a:cxnSpLocks/>
            <a:stCxn id="4" idx="3"/>
            <a:endCxn id="7" idx="1"/>
          </p:cNvCxnSpPr>
          <p:nvPr/>
        </p:nvCxnSpPr>
        <p:spPr>
          <a:xfrm flipV="1">
            <a:off x="3676069" y="1722582"/>
            <a:ext cx="1265383" cy="1500908"/>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AA7520DB-72F1-4EDD-845C-6715DA07353D}"/>
              </a:ext>
            </a:extLst>
          </p:cNvPr>
          <p:cNvSpPr/>
          <p:nvPr/>
        </p:nvSpPr>
        <p:spPr>
          <a:xfrm>
            <a:off x="4941452" y="1357746"/>
            <a:ext cx="5421746" cy="729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atin typeface="Readex Pro" panose="020B0604020202020204" charset="-78"/>
                <a:cs typeface="Readex Pro" panose="020B0604020202020204" charset="-78"/>
              </a:rPr>
              <a:t>1. </a:t>
            </a:r>
            <a:r>
              <a:rPr lang="vi-VN">
                <a:latin typeface="Readex Pro" panose="020B0604020202020204" charset="-78"/>
                <a:cs typeface="Readex Pro" panose="020B0604020202020204" charset="-78"/>
              </a:rPr>
              <a:t>Bệnh đường tiêu hóa là mối quan tâm đáng kể của sức khỏe cộng đồng trên toàn thế giới</a:t>
            </a:r>
            <a:endParaRPr lang="en-US">
              <a:latin typeface="Readex Pro" panose="020B0604020202020204" charset="-78"/>
              <a:cs typeface="Readex Pro" panose="020B0604020202020204" charset="-78"/>
            </a:endParaRPr>
          </a:p>
        </p:txBody>
      </p:sp>
      <p:sp>
        <p:nvSpPr>
          <p:cNvPr id="13" name="Rectangle: Rounded Corners 12">
            <a:extLst>
              <a:ext uri="{FF2B5EF4-FFF2-40B4-BE49-F238E27FC236}">
                <a16:creationId xmlns:a16="http://schemas.microsoft.com/office/drawing/2014/main" id="{1A0359FC-247D-47A1-A24E-DB778FAAC499}"/>
              </a:ext>
            </a:extLst>
          </p:cNvPr>
          <p:cNvSpPr/>
          <p:nvPr/>
        </p:nvSpPr>
        <p:spPr>
          <a:xfrm>
            <a:off x="4946073" y="2304475"/>
            <a:ext cx="5421746" cy="4987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atin typeface="Readex Pro" panose="020B0604020202020204" charset="-78"/>
                <a:cs typeface="Readex Pro" panose="020B0604020202020204" charset="-78"/>
              </a:rPr>
              <a:t>2. Số ca tử vong do ung thư tăng cao</a:t>
            </a:r>
          </a:p>
        </p:txBody>
      </p:sp>
      <p:sp>
        <p:nvSpPr>
          <p:cNvPr id="14" name="Rectangle: Rounded Corners 13">
            <a:extLst>
              <a:ext uri="{FF2B5EF4-FFF2-40B4-BE49-F238E27FC236}">
                <a16:creationId xmlns:a16="http://schemas.microsoft.com/office/drawing/2014/main" id="{59CB414D-DF6F-4198-A4EC-A3D141C186E5}"/>
              </a:ext>
            </a:extLst>
          </p:cNvPr>
          <p:cNvSpPr/>
          <p:nvPr/>
        </p:nvSpPr>
        <p:spPr>
          <a:xfrm>
            <a:off x="4941454" y="3029527"/>
            <a:ext cx="5421746" cy="7019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atin typeface="Readex Pro" panose="020B0604020202020204" charset="-78"/>
                <a:cs typeface="Readex Pro" panose="020B0604020202020204" charset="-78"/>
              </a:rPr>
              <a:t>3. Hạn chế của bác sĩ ch</a:t>
            </a:r>
            <a:r>
              <a:rPr lang="vi-VN">
                <a:latin typeface="Readex Pro" panose="020B0604020202020204" charset="-78"/>
                <a:cs typeface="Readex Pro" panose="020B0604020202020204" charset="-78"/>
              </a:rPr>
              <a:t>ư</a:t>
            </a:r>
            <a:r>
              <a:rPr lang="en-US">
                <a:latin typeface="Readex Pro" panose="020B0604020202020204" charset="-78"/>
                <a:cs typeface="Readex Pro" panose="020B0604020202020204" charset="-78"/>
              </a:rPr>
              <a:t>a có kinh nghiệm trong chẩn đoán bệnh</a:t>
            </a:r>
          </a:p>
        </p:txBody>
      </p:sp>
      <p:sp>
        <p:nvSpPr>
          <p:cNvPr id="15" name="Rectangle: Rounded Corners 14">
            <a:extLst>
              <a:ext uri="{FF2B5EF4-FFF2-40B4-BE49-F238E27FC236}">
                <a16:creationId xmlns:a16="http://schemas.microsoft.com/office/drawing/2014/main" id="{819254E9-6226-46AB-AE79-093370830DFC}"/>
              </a:ext>
            </a:extLst>
          </p:cNvPr>
          <p:cNvSpPr/>
          <p:nvPr/>
        </p:nvSpPr>
        <p:spPr>
          <a:xfrm>
            <a:off x="4992251" y="3943922"/>
            <a:ext cx="5421746" cy="637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atin typeface="Readex Pro" panose="020B0604020202020204" charset="-78"/>
                <a:ea typeface="Lato" charset="0"/>
                <a:cs typeface="Readex Pro" panose="020B0604020202020204" charset="-78"/>
              </a:rPr>
              <a:t>4. Cải tiến ph</a:t>
            </a:r>
            <a:r>
              <a:rPr lang="vi-VN">
                <a:latin typeface="Readex Pro" panose="020B0604020202020204" charset="-78"/>
                <a:ea typeface="Lato" charset="0"/>
                <a:cs typeface="Readex Pro" panose="020B0604020202020204" charset="-78"/>
              </a:rPr>
              <a:t>ư</a:t>
            </a:r>
            <a:r>
              <a:rPr lang="en-US">
                <a:latin typeface="Readex Pro" panose="020B0604020202020204" charset="-78"/>
                <a:ea typeface="Lato" charset="0"/>
                <a:cs typeface="Readex Pro" panose="020B0604020202020204" charset="-78"/>
              </a:rPr>
              <a:t>ơng pháp hợp nhất các mạng đã nén</a:t>
            </a:r>
            <a:endParaRPr lang="en-US" dirty="0">
              <a:latin typeface="Readex Pro" panose="020B0604020202020204" charset="-78"/>
              <a:ea typeface="Lato" charset="0"/>
              <a:cs typeface="Readex Pro" panose="020B0604020202020204" charset="-78"/>
            </a:endParaRPr>
          </a:p>
        </p:txBody>
      </p:sp>
      <p:cxnSp>
        <p:nvCxnSpPr>
          <p:cNvPr id="21" name="Straight Connector 20">
            <a:extLst>
              <a:ext uri="{FF2B5EF4-FFF2-40B4-BE49-F238E27FC236}">
                <a16:creationId xmlns:a16="http://schemas.microsoft.com/office/drawing/2014/main" id="{C59C69A0-1473-4CB8-A625-DA8A56E1EDC8}"/>
              </a:ext>
            </a:extLst>
          </p:cNvPr>
          <p:cNvCxnSpPr>
            <a:cxnSpLocks/>
            <a:stCxn id="4" idx="3"/>
            <a:endCxn id="13" idx="1"/>
          </p:cNvCxnSpPr>
          <p:nvPr/>
        </p:nvCxnSpPr>
        <p:spPr>
          <a:xfrm flipV="1">
            <a:off x="3676069" y="2553857"/>
            <a:ext cx="1270004" cy="669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6584376-ED1B-4639-A916-A3F241834871}"/>
              </a:ext>
            </a:extLst>
          </p:cNvPr>
          <p:cNvCxnSpPr>
            <a:cxnSpLocks/>
            <a:stCxn id="4" idx="3"/>
            <a:endCxn id="14" idx="1"/>
          </p:cNvCxnSpPr>
          <p:nvPr/>
        </p:nvCxnSpPr>
        <p:spPr>
          <a:xfrm>
            <a:off x="3676069" y="3223490"/>
            <a:ext cx="1265385" cy="157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E5254DF-B859-4943-A3E6-1B4256988BCD}"/>
              </a:ext>
            </a:extLst>
          </p:cNvPr>
          <p:cNvCxnSpPr>
            <a:cxnSpLocks/>
            <a:stCxn id="4" idx="3"/>
            <a:endCxn id="15" idx="1"/>
          </p:cNvCxnSpPr>
          <p:nvPr/>
        </p:nvCxnSpPr>
        <p:spPr>
          <a:xfrm>
            <a:off x="3676069" y="3223490"/>
            <a:ext cx="1316182" cy="1039087"/>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FD1BEC63-C49F-4499-BAC3-C7B247E33E5A}"/>
              </a:ext>
            </a:extLst>
          </p:cNvPr>
          <p:cNvSpPr/>
          <p:nvPr/>
        </p:nvSpPr>
        <p:spPr>
          <a:xfrm>
            <a:off x="4992252" y="4789054"/>
            <a:ext cx="5421746" cy="4987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atin typeface="Readex Pro" panose="020B0604020202020204" charset="-78"/>
                <a:ea typeface="Lato" charset="0"/>
                <a:cs typeface="Readex Pro" panose="020B0604020202020204" charset="-78"/>
              </a:rPr>
              <a:t>5. Chẩn đoán và khoanh vùng khối u polyps </a:t>
            </a:r>
            <a:endParaRPr lang="en-US" dirty="0">
              <a:latin typeface="Readex Pro" panose="020B0604020202020204" charset="-78"/>
              <a:ea typeface="Lato" charset="0"/>
              <a:cs typeface="Readex Pro" panose="020B0604020202020204" charset="-78"/>
            </a:endParaRPr>
          </a:p>
        </p:txBody>
      </p:sp>
      <p:cxnSp>
        <p:nvCxnSpPr>
          <p:cNvPr id="62" name="Straight Connector 61">
            <a:extLst>
              <a:ext uri="{FF2B5EF4-FFF2-40B4-BE49-F238E27FC236}">
                <a16:creationId xmlns:a16="http://schemas.microsoft.com/office/drawing/2014/main" id="{D8A542F2-2B53-4BE0-9392-F29634399CA2}"/>
              </a:ext>
            </a:extLst>
          </p:cNvPr>
          <p:cNvCxnSpPr>
            <a:cxnSpLocks/>
            <a:stCxn id="4" idx="3"/>
            <a:endCxn id="58" idx="1"/>
          </p:cNvCxnSpPr>
          <p:nvPr/>
        </p:nvCxnSpPr>
        <p:spPr>
          <a:xfrm>
            <a:off x="3676069" y="3223490"/>
            <a:ext cx="1316183" cy="181494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20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500"/>
                                        <p:tgtEl>
                                          <p:spTgt spid="58"/>
                                        </p:tgtEl>
                                      </p:cBhvr>
                                    </p:animEffect>
                                  </p:childTnLst>
                                </p:cTn>
                              </p:par>
                              <p:par>
                                <p:cTn id="40" presetID="10" presetClass="entr" presetSubtype="0" fill="hold" nodeType="with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fade">
                                      <p:cBhvr>
                                        <p:cTn id="4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animBg="1"/>
      <p:bldP spid="15" grpId="0" animBg="1"/>
      <p:bldP spid="5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p:txBody>
          <a:bodyPr>
            <a:normAutofit fontScale="90000"/>
          </a:bodyPr>
          <a:lstStyle/>
          <a:p>
            <a:r>
              <a:rPr lang="en-US" sz="3400"/>
              <a:t>PHẦN 2</a:t>
            </a:r>
            <a:r>
              <a:rPr lang="vi-VN" sz="3400"/>
              <a:t>. </a:t>
            </a:r>
            <a:r>
              <a:rPr lang="en-US" sz="3400"/>
              <a:t>ĐỐI TƯỢNG VÀ MỤC TIÊU NGHIÊN CỨU</a:t>
            </a:r>
            <a:br>
              <a:rPr lang="en-US" sz="3400"/>
            </a:br>
            <a:r>
              <a:rPr lang="vi-VN" sz="3400"/>
              <a:t>2.1 Đối tượng nghiên cứu</a:t>
            </a:r>
            <a:br>
              <a:rPr lang="vi-VN" sz="3400"/>
            </a:br>
            <a:endParaRPr lang="en-US" sz="3400" dirty="0"/>
          </a:p>
        </p:txBody>
      </p:sp>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a:xfrm>
            <a:off x="838200" y="1141271"/>
            <a:ext cx="10515600" cy="5039893"/>
          </a:xfrm>
        </p:spPr>
        <p:txBody>
          <a:bodyPr>
            <a:noAutofit/>
          </a:bodyPr>
          <a:lstStyle/>
          <a:p>
            <a:r>
              <a:rPr lang="en-US" sz="1800">
                <a:solidFill>
                  <a:schemeClr val="accent6">
                    <a:lumMod val="75000"/>
                  </a:schemeClr>
                </a:solidFill>
              </a:rPr>
              <a:t>Đ</a:t>
            </a:r>
            <a:r>
              <a:rPr lang="vi-VN" sz="1800">
                <a:solidFill>
                  <a:schemeClr val="accent6">
                    <a:lumMod val="75000"/>
                  </a:schemeClr>
                </a:solidFill>
              </a:rPr>
              <a:t>ề tài nghiên cứu phân chia đối tượng nghiên cứu ra thành 2 hướng tiếp cận:</a:t>
            </a:r>
            <a:endParaRPr lang="en-US" sz="1800">
              <a:solidFill>
                <a:schemeClr val="accent6">
                  <a:lumMod val="75000"/>
                </a:schemeClr>
              </a:solidFill>
            </a:endParaRPr>
          </a:p>
          <a:p>
            <a:r>
              <a:rPr lang="en-US" sz="1500" b="1"/>
              <a:t>Đối với mục tiêu phân loại bệnh đường tiêu hóa: </a:t>
            </a:r>
            <a:endParaRPr lang="en-US" sz="1500"/>
          </a:p>
          <a:p>
            <a:r>
              <a:rPr lang="en-US" sz="1500"/>
              <a:t>- Tập dữ liệu được sử dụng: </a:t>
            </a:r>
          </a:p>
          <a:p>
            <a:pPr indent="111125"/>
            <a:r>
              <a:rPr lang="en-US" sz="1500"/>
              <a:t>+ Kvasir-V1 kết hợp với ETIS-Larib Polyp DB bao gồm 6000 hình ảnh nội soi và 4 phân loại nhãn.</a:t>
            </a:r>
          </a:p>
          <a:p>
            <a:pPr indent="111125"/>
            <a:r>
              <a:rPr lang="en-US" sz="1500"/>
              <a:t>+ Kvasir-V2 bao gồm 8000 hình ảnh và 8 phân loại nhãn.</a:t>
            </a:r>
          </a:p>
          <a:p>
            <a:r>
              <a:rPr lang="en-US" sz="1500"/>
              <a:t>- Kết hợp 2 mô hình EfficientNetB0 và MobileNetV2 sau khi nén mạng.</a:t>
            </a:r>
          </a:p>
          <a:p>
            <a:r>
              <a:rPr lang="en-US" sz="1500"/>
              <a:t>- Sử dụng kỹ thuật GradCAM để phân đoạn ảnh dựa trên bản đồ nhiệt.</a:t>
            </a:r>
          </a:p>
          <a:p>
            <a:r>
              <a:rPr lang="en-US" sz="1500" b="1"/>
              <a:t>Đối với mục tiêu phân đoạn bệnh đường tiêu hóa: </a:t>
            </a:r>
            <a:endParaRPr lang="en-US" sz="1500"/>
          </a:p>
          <a:p>
            <a:r>
              <a:rPr lang="en-US" sz="1500"/>
              <a:t>- Tập dữ liệu được sử dụng: </a:t>
            </a:r>
            <a:r>
              <a:rPr lang="en-US" sz="1500" b="1"/>
              <a:t>HyperKvasir Segmented </a:t>
            </a:r>
            <a:r>
              <a:rPr lang="en-US" sz="1500"/>
              <a:t>bao gồm 1000 hình ảnh tập trung vào lớp polyps để đào tạo mô hình máy học. </a:t>
            </a:r>
          </a:p>
          <a:p>
            <a:r>
              <a:rPr lang="en-US" sz="1500"/>
              <a:t>- Để kiểm tra và đánh giá hiệu qua bốn bộ dữ liệu CVC-300, ETIS-LaribDB, Kvasir-SEG, CVC-ColonDB đã được sử dụng.</a:t>
            </a:r>
          </a:p>
          <a:p>
            <a:r>
              <a:rPr lang="en-US" sz="1500"/>
              <a:t>- Phân đoạn ảnh nội soi polyps dự trên mô hình U-Net kết hợp với các backbone VGG-16, VGG-19 để trích xuất các đặt trưng cho kiến trúc U-Net.</a:t>
            </a:r>
          </a:p>
          <a:p>
            <a:pPr lvl="1"/>
            <a:endParaRPr lang="en-US" sz="1300"/>
          </a:p>
        </p:txBody>
      </p:sp>
    </p:spTree>
    <p:extLst>
      <p:ext uri="{BB962C8B-B14F-4D97-AF65-F5344CB8AC3E}">
        <p14:creationId xmlns:p14="http://schemas.microsoft.com/office/powerpoint/2010/main" val="104309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anim calcmode="lin" valueType="num">
                                      <p:cBhvr>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1000"/>
                                        <p:tgtEl>
                                          <p:spTgt spid="3">
                                            <p:txEl>
                                              <p:pRg st="9" end="9"/>
                                            </p:txEl>
                                          </p:spTgt>
                                        </p:tgtEl>
                                      </p:cBhvr>
                                    </p:animEffect>
                                    <p:anim calcmode="lin" valueType="num">
                                      <p:cBhvr>
                                        <p:cTn id="4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1000"/>
                                        <p:tgtEl>
                                          <p:spTgt spid="3">
                                            <p:txEl>
                                              <p:pRg st="10" end="10"/>
                                            </p:txEl>
                                          </p:spTgt>
                                        </p:tgtEl>
                                      </p:cBhvr>
                                    </p:animEffect>
                                    <p:anim calcmode="lin" valueType="num">
                                      <p:cBhvr>
                                        <p:cTn id="5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p:txBody>
          <a:bodyPr>
            <a:normAutofit/>
          </a:bodyPr>
          <a:lstStyle/>
          <a:p>
            <a:r>
              <a:rPr lang="vi-VN" sz="3400"/>
              <a:t>2.</a:t>
            </a:r>
            <a:r>
              <a:rPr lang="en-US" sz="3400"/>
              <a:t>2</a:t>
            </a:r>
            <a:r>
              <a:rPr lang="vi-VN" sz="3400"/>
              <a:t> </a:t>
            </a:r>
            <a:r>
              <a:rPr lang="en-US" sz="3400"/>
              <a:t>Mục tiêu </a:t>
            </a:r>
            <a:r>
              <a:rPr lang="vi-VN" sz="3400"/>
              <a:t>nghiên cứu</a:t>
            </a:r>
            <a:endParaRPr lang="en-US" sz="3400" dirty="0"/>
          </a:p>
        </p:txBody>
      </p:sp>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a:xfrm>
            <a:off x="838200" y="1477568"/>
            <a:ext cx="10515600" cy="4351338"/>
          </a:xfrm>
        </p:spPr>
        <p:txBody>
          <a:bodyPr>
            <a:normAutofit/>
          </a:bodyPr>
          <a:lstStyle/>
          <a:p>
            <a:r>
              <a:rPr lang="en-US">
                <a:latin typeface="+mj-lt"/>
              </a:rPr>
              <a:t>- </a:t>
            </a:r>
            <a:r>
              <a:rPr lang="vi-VN">
                <a:latin typeface="+mj-lt"/>
              </a:rPr>
              <a:t>Đề tài này nghiên cứu và xây dựng phương pháp hợp nhất 2 mô hình máy học đã nén để thực hiện chẩn đoán bệnh thông qua hình ảnh nội soi đường tiêu hóa.</a:t>
            </a:r>
          </a:p>
          <a:p>
            <a:r>
              <a:rPr lang="en-US">
                <a:latin typeface="+mj-lt"/>
              </a:rPr>
              <a:t>- </a:t>
            </a:r>
            <a:r>
              <a:rPr lang="vi-VN">
                <a:latin typeface="+mj-lt"/>
              </a:rPr>
              <a:t>Nghiên cứu và sử dụng kỹ thuật GradCAM để phân đoạn ảnh, và biểu diễn trên bản đồ nhiệt.</a:t>
            </a:r>
          </a:p>
          <a:p>
            <a:r>
              <a:rPr lang="en-US">
                <a:latin typeface="+mj-lt"/>
              </a:rPr>
              <a:t>- </a:t>
            </a:r>
            <a:r>
              <a:rPr lang="vi-VN">
                <a:latin typeface="+mj-lt"/>
              </a:rPr>
              <a:t>Dựa trên kiến trúc encoder-decoder đề xuất mô hình phân đoạn ngữ nghĩa U-Net dùng để xác định vùng điểm bệnh polyps </a:t>
            </a:r>
          </a:p>
          <a:p>
            <a:r>
              <a:rPr lang="en-US">
                <a:latin typeface="+mj-lt"/>
              </a:rPr>
              <a:t>- </a:t>
            </a:r>
            <a:r>
              <a:rPr lang="vi-VN">
                <a:latin typeface="+mj-lt"/>
              </a:rPr>
              <a:t>Xây dựng được ứng dụng có áp dụng mô hình chuẩn đoán dựa trên hình ảnh để áp dụng trong thực tiễn.</a:t>
            </a:r>
          </a:p>
          <a:p>
            <a:r>
              <a:rPr lang="vi-VN" b="1">
                <a:latin typeface="+mj-lt"/>
              </a:rPr>
              <a:t>  </a:t>
            </a:r>
            <a:endParaRPr lang="vi-VN" b="1" dirty="0">
              <a:latin typeface="+mj-lt"/>
            </a:endParaRPr>
          </a:p>
        </p:txBody>
      </p:sp>
    </p:spTree>
    <p:extLst>
      <p:ext uri="{BB962C8B-B14F-4D97-AF65-F5344CB8AC3E}">
        <p14:creationId xmlns:p14="http://schemas.microsoft.com/office/powerpoint/2010/main" val="311107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a:xfrm>
            <a:off x="838200" y="152005"/>
            <a:ext cx="11182350" cy="1325563"/>
          </a:xfrm>
        </p:spPr>
        <p:txBody>
          <a:bodyPr>
            <a:normAutofit/>
          </a:bodyPr>
          <a:lstStyle/>
          <a:p>
            <a:r>
              <a:rPr lang="en-US" sz="3400"/>
              <a:t>PHẦN </a:t>
            </a:r>
            <a:r>
              <a:rPr lang="vi-VN" sz="3400"/>
              <a:t>3: </a:t>
            </a:r>
            <a:r>
              <a:rPr lang="en-US" sz="3400"/>
              <a:t>PHƯƠNG PHÁP THỰC HIỆN</a:t>
            </a:r>
            <a:endParaRPr lang="en-US" sz="3400" dirty="0"/>
          </a:p>
        </p:txBody>
      </p:sp>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a:xfrm>
            <a:off x="838200" y="1061935"/>
            <a:ext cx="10515600" cy="4710796"/>
          </a:xfrm>
        </p:spPr>
        <p:txBody>
          <a:bodyPr>
            <a:normAutofit/>
          </a:bodyPr>
          <a:lstStyle/>
          <a:p>
            <a:r>
              <a:rPr lang="vi-VN" b="1">
                <a:latin typeface="+mj-lt"/>
              </a:rPr>
              <a:t>3.1 T</a:t>
            </a:r>
            <a:r>
              <a:rPr lang="en-US" b="1">
                <a:latin typeface="Times New Roman" panose="02020603050405020304" pitchFamily="18" charset="0"/>
                <a:cs typeface="Times New Roman" panose="02020603050405020304" pitchFamily="18" charset="0"/>
              </a:rPr>
              <a:t>ổng quan</a:t>
            </a:r>
            <a:endParaRPr lang="vi-VN" b="1">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BA92F98-4786-4DE9-B7B2-2A5E3E56EBE4}"/>
              </a:ext>
            </a:extLst>
          </p:cNvPr>
          <p:cNvPicPr>
            <a:picLocks noChangeAspect="1"/>
          </p:cNvPicPr>
          <p:nvPr/>
        </p:nvPicPr>
        <p:blipFill>
          <a:blip r:embed="rId3"/>
          <a:stretch>
            <a:fillRect/>
          </a:stretch>
        </p:blipFill>
        <p:spPr>
          <a:xfrm>
            <a:off x="803563" y="1459344"/>
            <a:ext cx="10390910" cy="5052291"/>
          </a:xfrm>
          <a:prstGeom prst="rect">
            <a:avLst/>
          </a:prstGeom>
        </p:spPr>
      </p:pic>
    </p:spTree>
    <p:extLst>
      <p:ext uri="{BB962C8B-B14F-4D97-AF65-F5344CB8AC3E}">
        <p14:creationId xmlns:p14="http://schemas.microsoft.com/office/powerpoint/2010/main" val="902147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a:xfrm>
            <a:off x="838200" y="152005"/>
            <a:ext cx="11182350" cy="1325563"/>
          </a:xfrm>
        </p:spPr>
        <p:txBody>
          <a:bodyPr>
            <a:normAutofit/>
          </a:bodyPr>
          <a:lstStyle/>
          <a:p>
            <a:r>
              <a:rPr lang="en-US" sz="3400"/>
              <a:t>PHẦN </a:t>
            </a:r>
            <a:r>
              <a:rPr lang="vi-VN" sz="3400"/>
              <a:t>3: </a:t>
            </a:r>
            <a:r>
              <a:rPr lang="en-US" sz="3400"/>
              <a:t>PHƯƠNG PHÁP THỰC HIỆN</a:t>
            </a:r>
            <a:endParaRPr lang="en-US" sz="3400" dirty="0"/>
          </a:p>
        </p:txBody>
      </p:sp>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a:xfrm>
            <a:off x="838200" y="1052701"/>
            <a:ext cx="10515600" cy="4710796"/>
          </a:xfrm>
        </p:spPr>
        <p:txBody>
          <a:bodyPr>
            <a:normAutofit/>
          </a:bodyPr>
          <a:lstStyle/>
          <a:p>
            <a:r>
              <a:rPr lang="vi-VN" b="1">
                <a:latin typeface="+mj-lt"/>
              </a:rPr>
              <a:t>3.</a:t>
            </a:r>
            <a:r>
              <a:rPr lang="en-US" b="1">
                <a:latin typeface="Times New Roman" panose="02020603050405020304" pitchFamily="18" charset="0"/>
                <a:cs typeface="Times New Roman" panose="02020603050405020304" pitchFamily="18" charset="0"/>
              </a:rPr>
              <a:t>2</a:t>
            </a:r>
            <a:r>
              <a:rPr lang="vi-VN" b="1">
                <a:latin typeface="+mj-lt"/>
              </a:rPr>
              <a:t> Thu thập dữ liệu</a:t>
            </a:r>
          </a:p>
          <a:p>
            <a:r>
              <a:rPr lang="vi-VN" b="1">
                <a:latin typeface="+mj-lt"/>
              </a:rPr>
              <a:t>Đối với mục tiêu phân loại bệnh đường tiêu hóa: </a:t>
            </a:r>
          </a:p>
          <a:p>
            <a:r>
              <a:rPr lang="vi-VN">
                <a:latin typeface="+mj-lt"/>
              </a:rPr>
              <a:t>- Đề tài sử dụng 2 tập dữ liệu đào tạo mô hình được sử dụng lần lượt là </a:t>
            </a:r>
          </a:p>
          <a:p>
            <a:r>
              <a:rPr lang="vi-VN">
                <a:latin typeface="+mj-lt"/>
              </a:rPr>
              <a:t>+ Kvasir-V1 kết hợp với ETIS-Larib Polyp DB bao gồm 6000 hình ảnh nội soi và phân bố đều cho 4 phân loại nhãn </a:t>
            </a:r>
          </a:p>
          <a:p>
            <a:endParaRPr lang="vi-VN" b="1" dirty="0"/>
          </a:p>
        </p:txBody>
      </p:sp>
      <p:pic>
        <p:nvPicPr>
          <p:cNvPr id="4" name="Picture 3">
            <a:extLst>
              <a:ext uri="{FF2B5EF4-FFF2-40B4-BE49-F238E27FC236}">
                <a16:creationId xmlns:a16="http://schemas.microsoft.com/office/drawing/2014/main" id="{68FE8FCD-2183-4008-8D8D-8DA8F0506A50}"/>
              </a:ext>
            </a:extLst>
          </p:cNvPr>
          <p:cNvPicPr>
            <a:picLocks noChangeAspect="1"/>
          </p:cNvPicPr>
          <p:nvPr/>
        </p:nvPicPr>
        <p:blipFill>
          <a:blip r:embed="rId2"/>
          <a:stretch>
            <a:fillRect/>
          </a:stretch>
        </p:blipFill>
        <p:spPr>
          <a:xfrm>
            <a:off x="1747982" y="3618351"/>
            <a:ext cx="8001693" cy="2316681"/>
          </a:xfrm>
          <a:prstGeom prst="rect">
            <a:avLst/>
          </a:prstGeom>
        </p:spPr>
      </p:pic>
    </p:spTree>
    <p:extLst>
      <p:ext uri="{BB962C8B-B14F-4D97-AF65-F5344CB8AC3E}">
        <p14:creationId xmlns:p14="http://schemas.microsoft.com/office/powerpoint/2010/main" val="2040953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a:xfrm>
            <a:off x="838200" y="152005"/>
            <a:ext cx="11182350" cy="1325563"/>
          </a:xfrm>
        </p:spPr>
        <p:txBody>
          <a:bodyPr>
            <a:normAutofit/>
          </a:bodyPr>
          <a:lstStyle/>
          <a:p>
            <a:r>
              <a:rPr lang="en-US" sz="3400"/>
              <a:t>PHẦN </a:t>
            </a:r>
            <a:r>
              <a:rPr lang="vi-VN" sz="3400"/>
              <a:t>3: </a:t>
            </a:r>
            <a:r>
              <a:rPr lang="en-US" sz="3400"/>
              <a:t>PHƯƠNG PHÁP THỰC HIỆN</a:t>
            </a:r>
            <a:endParaRPr lang="en-US" sz="3400" dirty="0"/>
          </a:p>
        </p:txBody>
      </p:sp>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a:xfrm>
            <a:off x="838200" y="1061935"/>
            <a:ext cx="10515600" cy="4710796"/>
          </a:xfrm>
        </p:spPr>
        <p:txBody>
          <a:bodyPr>
            <a:normAutofit/>
          </a:bodyPr>
          <a:lstStyle/>
          <a:p>
            <a:r>
              <a:rPr lang="vi-VN" b="1">
                <a:latin typeface="+mj-lt"/>
              </a:rPr>
              <a:t>3.2 Thu thập dữ liệu</a:t>
            </a:r>
          </a:p>
          <a:p>
            <a:r>
              <a:rPr lang="vi-VN">
                <a:latin typeface="+mj-lt"/>
              </a:rPr>
              <a:t>+ Kvasir-V2 bao gồm 8000 hình ảnh và phân bố đều cho 8 phân loại nhãn</a:t>
            </a:r>
          </a:p>
          <a:p>
            <a:endParaRPr lang="vi-VN" b="1" dirty="0"/>
          </a:p>
        </p:txBody>
      </p:sp>
      <p:pic>
        <p:nvPicPr>
          <p:cNvPr id="6" name="Picture 5">
            <a:extLst>
              <a:ext uri="{FF2B5EF4-FFF2-40B4-BE49-F238E27FC236}">
                <a16:creationId xmlns:a16="http://schemas.microsoft.com/office/drawing/2014/main" id="{ED5E87F6-43B6-4460-B161-81D00598D98E}"/>
              </a:ext>
            </a:extLst>
          </p:cNvPr>
          <p:cNvPicPr>
            <a:picLocks noChangeAspect="1"/>
          </p:cNvPicPr>
          <p:nvPr/>
        </p:nvPicPr>
        <p:blipFill>
          <a:blip r:embed="rId2"/>
          <a:stretch>
            <a:fillRect/>
          </a:stretch>
        </p:blipFill>
        <p:spPr>
          <a:xfrm>
            <a:off x="1976582" y="2165934"/>
            <a:ext cx="7444509" cy="4095562"/>
          </a:xfrm>
          <a:prstGeom prst="rect">
            <a:avLst/>
          </a:prstGeom>
        </p:spPr>
      </p:pic>
    </p:spTree>
    <p:extLst>
      <p:ext uri="{BB962C8B-B14F-4D97-AF65-F5344CB8AC3E}">
        <p14:creationId xmlns:p14="http://schemas.microsoft.com/office/powerpoint/2010/main" val="2353644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6683</TotalTime>
  <Words>2368</Words>
  <Application>Microsoft Office PowerPoint</Application>
  <PresentationFormat>Widescreen</PresentationFormat>
  <Paragraphs>141</Paragraphs>
  <Slides>18</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Wingdings</vt:lpstr>
      <vt:lpstr>Arial</vt:lpstr>
      <vt:lpstr>Calibri</vt:lpstr>
      <vt:lpstr>K2D</vt:lpstr>
      <vt:lpstr>Readex Pro</vt:lpstr>
      <vt:lpstr>Times New Roman</vt:lpstr>
      <vt:lpstr>Barlow</vt:lpstr>
      <vt:lpstr>Office Theme</vt:lpstr>
      <vt:lpstr>CHẨN ĐOÁN BỆNH ĐƯỜNG TIÊU HÓA DỰA  TRÊN ẢNH NỘI SOI BẰNG CÁC  KỸ THUẬT MÁY HỌC </vt:lpstr>
      <vt:lpstr>CHẨN ĐOÁN BỆNH ĐƯỜNG TIÊU HÓA DỰA  TRÊN ẢNH NỘI SOI BẰNG CÁC  KỸ THUẬT MÁY HỌC </vt:lpstr>
      <vt:lpstr>NỘI DUNG TRÌNH BÀY</vt:lpstr>
      <vt:lpstr>PHẦN 1. LÝ DO CHỌN ĐỀ TÀI</vt:lpstr>
      <vt:lpstr>PHẦN 2. ĐỐI TƯỢNG VÀ MỤC TIÊU NGHIÊN CỨU 2.1 Đối tượng nghiên cứu </vt:lpstr>
      <vt:lpstr>2.2 Mục tiêu nghiên cứu</vt:lpstr>
      <vt:lpstr>PHẦN 3: PHƯƠNG PHÁP THỰC HIỆN</vt:lpstr>
      <vt:lpstr>PHẦN 3: PHƯƠNG PHÁP THỰC HIỆN</vt:lpstr>
      <vt:lpstr>PHẦN 3: PHƯƠNG PHÁP THỰC HIỆN</vt:lpstr>
      <vt:lpstr>PHẦN 3: PHƯƠNG PHÁP THỰC HIỆN</vt:lpstr>
      <vt:lpstr>PHẦN 3: PHƯƠNG PHÁP THỰC HIỆN</vt:lpstr>
      <vt:lpstr>PHẦN 3: PHƯƠNG PHÁP THỰC HIỆN</vt:lpstr>
      <vt:lpstr>PHẦN 3: PHƯƠNG PHÁP THỰC HIỆN</vt:lpstr>
      <vt:lpstr>PHẦN 4: DEMO</vt:lpstr>
      <vt:lpstr>PHẦN 5: KẾT LUẬN</vt:lpstr>
      <vt:lpstr>PHẦN 5: KẾT LUẬN</vt:lpstr>
      <vt:lpstr>PHẦN 5: KẾT LUẬN</vt:lpstr>
      <vt:lpstr>TRÂN TRỌNG CẢM ƠN SỰ THEO DÕI  CỦA QUÝ THẦY, CÔ VÀ CÁC BẠN !</vt:lpstr>
    </vt:vector>
  </TitlesOfParts>
  <Company>Can 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PowerPointTemplate_Blank</dc:title>
  <dc:creator>CTU Media</dc:creator>
  <cp:lastModifiedBy>Kim Anh Su</cp:lastModifiedBy>
  <cp:revision>394</cp:revision>
  <dcterms:created xsi:type="dcterms:W3CDTF">2022-07-01T08:15:51Z</dcterms:created>
  <dcterms:modified xsi:type="dcterms:W3CDTF">2025-04-02T01:18:16Z</dcterms:modified>
</cp:coreProperties>
</file>