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69" r:id="rId5"/>
    <p:sldId id="259" r:id="rId6"/>
    <p:sldId id="260" r:id="rId7"/>
    <p:sldId id="261" r:id="rId8"/>
    <p:sldId id="270" r:id="rId9"/>
    <p:sldId id="271" r:id="rId10"/>
    <p:sldId id="263" r:id="rId11"/>
    <p:sldId id="262" r:id="rId12"/>
    <p:sldId id="264" r:id="rId13"/>
    <p:sldId id="267"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799F2-1C6A-4483-AFDC-5C80517CB2C0}"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B088FC77-172E-4CB2-827B-4AACECB54B15}">
      <dgm:prSet phldrT="[Text]" custT="1"/>
      <dgm:spPr/>
      <dgm:t>
        <a:bodyPr/>
        <a:lstStyle/>
        <a:p>
          <a:r>
            <a:rPr lang="en-US" sz="4400" smtClean="0"/>
            <a:t>Video Services</a:t>
          </a:r>
          <a:endParaRPr lang="en-US" sz="4400"/>
        </a:p>
      </dgm:t>
    </dgm:pt>
    <dgm:pt modelId="{2A674825-9340-4C87-8DA8-93322DF31E7D}" type="parTrans" cxnId="{377E6BDF-3ECA-4144-B63A-2BE5E03D6661}">
      <dgm:prSet/>
      <dgm:spPr/>
      <dgm:t>
        <a:bodyPr/>
        <a:lstStyle/>
        <a:p>
          <a:endParaRPr lang="en-US"/>
        </a:p>
      </dgm:t>
    </dgm:pt>
    <dgm:pt modelId="{28557FD9-D723-4D2E-B76E-775C8DD4CB40}" type="sibTrans" cxnId="{377E6BDF-3ECA-4144-B63A-2BE5E03D6661}">
      <dgm:prSet/>
      <dgm:spPr/>
      <dgm:t>
        <a:bodyPr/>
        <a:lstStyle/>
        <a:p>
          <a:endParaRPr lang="en-US"/>
        </a:p>
      </dgm:t>
    </dgm:pt>
    <dgm:pt modelId="{F4BD3C83-2019-413A-ACBF-C26478E74CAB}">
      <dgm:prSet phldrT="[Text]"/>
      <dgm:spPr/>
      <dgm:t>
        <a:bodyPr/>
        <a:lstStyle/>
        <a:p>
          <a:r>
            <a:rPr lang="en-US" smtClean="0">
              <a:latin typeface="Agency FB" panose="020B0503020202020204" pitchFamily="34" charset="0"/>
            </a:rPr>
            <a:t>Log Event Managements</a:t>
          </a:r>
          <a:endParaRPr lang="en-US"/>
        </a:p>
      </dgm:t>
    </dgm:pt>
    <dgm:pt modelId="{09609357-A15E-4599-B870-D53ABF679281}" type="parTrans" cxnId="{A228FD85-BC60-4A81-A73B-B48BBFF377B3}">
      <dgm:prSet/>
      <dgm:spPr/>
      <dgm:t>
        <a:bodyPr/>
        <a:lstStyle/>
        <a:p>
          <a:endParaRPr lang="en-US"/>
        </a:p>
      </dgm:t>
    </dgm:pt>
    <dgm:pt modelId="{8F5EC639-D3BB-47C8-B467-54984602289C}" type="sibTrans" cxnId="{A228FD85-BC60-4A81-A73B-B48BBFF377B3}">
      <dgm:prSet/>
      <dgm:spPr/>
      <dgm:t>
        <a:bodyPr/>
        <a:lstStyle/>
        <a:p>
          <a:endParaRPr lang="en-US"/>
        </a:p>
      </dgm:t>
    </dgm:pt>
    <dgm:pt modelId="{9C398C15-9FFC-4866-8C30-B3B73BD06F94}">
      <dgm:prSet phldrT="[Text]"/>
      <dgm:spPr/>
      <dgm:t>
        <a:bodyPr/>
        <a:lstStyle/>
        <a:p>
          <a:r>
            <a:rPr lang="en-US" smtClean="0">
              <a:latin typeface="Agency FB" panose="020B0503020202020204" pitchFamily="34" charset="0"/>
            </a:rPr>
            <a:t>	ELK</a:t>
          </a:r>
          <a:endParaRPr lang="en-US"/>
        </a:p>
      </dgm:t>
    </dgm:pt>
    <dgm:pt modelId="{373341D0-D6A6-4381-B54D-C46A482256A9}" type="parTrans" cxnId="{9872D52F-6999-4600-8156-C54823503117}">
      <dgm:prSet/>
      <dgm:spPr/>
      <dgm:t>
        <a:bodyPr/>
        <a:lstStyle/>
        <a:p>
          <a:endParaRPr lang="en-US"/>
        </a:p>
      </dgm:t>
    </dgm:pt>
    <dgm:pt modelId="{A9819CD3-B3A6-46D1-AC11-993ABC9CAC22}" type="sibTrans" cxnId="{9872D52F-6999-4600-8156-C54823503117}">
      <dgm:prSet/>
      <dgm:spPr/>
      <dgm:t>
        <a:bodyPr/>
        <a:lstStyle/>
        <a:p>
          <a:endParaRPr lang="en-US"/>
        </a:p>
      </dgm:t>
    </dgm:pt>
    <dgm:pt modelId="{34E1A0CC-FE78-41D4-9EE6-1F299156AA8A}" type="pres">
      <dgm:prSet presAssocID="{B46799F2-1C6A-4483-AFDC-5C80517CB2C0}" presName="outerComposite" presStyleCnt="0">
        <dgm:presLayoutVars>
          <dgm:chMax val="5"/>
          <dgm:dir/>
          <dgm:resizeHandles val="exact"/>
        </dgm:presLayoutVars>
      </dgm:prSet>
      <dgm:spPr/>
      <dgm:t>
        <a:bodyPr/>
        <a:lstStyle/>
        <a:p>
          <a:endParaRPr lang="en-US"/>
        </a:p>
      </dgm:t>
    </dgm:pt>
    <dgm:pt modelId="{532E038F-2BCD-47CE-98C8-8B1393026B7A}" type="pres">
      <dgm:prSet presAssocID="{B46799F2-1C6A-4483-AFDC-5C80517CB2C0}" presName="dummyMaxCanvas" presStyleCnt="0">
        <dgm:presLayoutVars/>
      </dgm:prSet>
      <dgm:spPr/>
    </dgm:pt>
    <dgm:pt modelId="{763D5766-334F-442B-99E5-AF3ED1313D2D}" type="pres">
      <dgm:prSet presAssocID="{B46799F2-1C6A-4483-AFDC-5C80517CB2C0}" presName="ThreeNodes_1" presStyleLbl="node1" presStyleIdx="0" presStyleCnt="3" custLinFactNeighborX="-358" custLinFactNeighborY="-34">
        <dgm:presLayoutVars>
          <dgm:bulletEnabled val="1"/>
        </dgm:presLayoutVars>
      </dgm:prSet>
      <dgm:spPr/>
      <dgm:t>
        <a:bodyPr/>
        <a:lstStyle/>
        <a:p>
          <a:endParaRPr lang="en-US"/>
        </a:p>
      </dgm:t>
    </dgm:pt>
    <dgm:pt modelId="{AE9B0E71-4BE8-4EC2-B570-223F3C0CEE1A}" type="pres">
      <dgm:prSet presAssocID="{B46799F2-1C6A-4483-AFDC-5C80517CB2C0}" presName="ThreeNodes_2" presStyleLbl="node1" presStyleIdx="1" presStyleCnt="3" custLinFactNeighborX="-1645" custLinFactNeighborY="3780">
        <dgm:presLayoutVars>
          <dgm:bulletEnabled val="1"/>
        </dgm:presLayoutVars>
      </dgm:prSet>
      <dgm:spPr/>
      <dgm:t>
        <a:bodyPr/>
        <a:lstStyle/>
        <a:p>
          <a:endParaRPr lang="en-US"/>
        </a:p>
      </dgm:t>
    </dgm:pt>
    <dgm:pt modelId="{262AEBCF-2B09-4B56-AB23-E8CD7DDD5AF4}" type="pres">
      <dgm:prSet presAssocID="{B46799F2-1C6A-4483-AFDC-5C80517CB2C0}" presName="ThreeNodes_3" presStyleLbl="node1" presStyleIdx="2" presStyleCnt="3">
        <dgm:presLayoutVars>
          <dgm:bulletEnabled val="1"/>
        </dgm:presLayoutVars>
      </dgm:prSet>
      <dgm:spPr/>
      <dgm:t>
        <a:bodyPr/>
        <a:lstStyle/>
        <a:p>
          <a:endParaRPr lang="en-US"/>
        </a:p>
      </dgm:t>
    </dgm:pt>
    <dgm:pt modelId="{D4779BB5-5B95-41E7-A2A1-84BF6418A502}" type="pres">
      <dgm:prSet presAssocID="{B46799F2-1C6A-4483-AFDC-5C80517CB2C0}" presName="ThreeConn_1-2" presStyleLbl="fgAccFollowNode1" presStyleIdx="0" presStyleCnt="2">
        <dgm:presLayoutVars>
          <dgm:bulletEnabled val="1"/>
        </dgm:presLayoutVars>
      </dgm:prSet>
      <dgm:spPr/>
      <dgm:t>
        <a:bodyPr/>
        <a:lstStyle/>
        <a:p>
          <a:endParaRPr lang="en-US"/>
        </a:p>
      </dgm:t>
    </dgm:pt>
    <dgm:pt modelId="{5B7BADB7-2197-4279-8EFD-62F1B03A7EE1}" type="pres">
      <dgm:prSet presAssocID="{B46799F2-1C6A-4483-AFDC-5C80517CB2C0}" presName="ThreeConn_2-3" presStyleLbl="fgAccFollowNode1" presStyleIdx="1" presStyleCnt="2">
        <dgm:presLayoutVars>
          <dgm:bulletEnabled val="1"/>
        </dgm:presLayoutVars>
      </dgm:prSet>
      <dgm:spPr/>
      <dgm:t>
        <a:bodyPr/>
        <a:lstStyle/>
        <a:p>
          <a:endParaRPr lang="en-US"/>
        </a:p>
      </dgm:t>
    </dgm:pt>
    <dgm:pt modelId="{32D378BC-B5BE-4D94-849E-FA0B87EFB66B}" type="pres">
      <dgm:prSet presAssocID="{B46799F2-1C6A-4483-AFDC-5C80517CB2C0}" presName="ThreeNodes_1_text" presStyleLbl="node1" presStyleIdx="2" presStyleCnt="3">
        <dgm:presLayoutVars>
          <dgm:bulletEnabled val="1"/>
        </dgm:presLayoutVars>
      </dgm:prSet>
      <dgm:spPr/>
      <dgm:t>
        <a:bodyPr/>
        <a:lstStyle/>
        <a:p>
          <a:endParaRPr lang="en-US"/>
        </a:p>
      </dgm:t>
    </dgm:pt>
    <dgm:pt modelId="{728AFE19-9674-4E70-AA63-ED422867245E}" type="pres">
      <dgm:prSet presAssocID="{B46799F2-1C6A-4483-AFDC-5C80517CB2C0}" presName="ThreeNodes_2_text" presStyleLbl="node1" presStyleIdx="2" presStyleCnt="3">
        <dgm:presLayoutVars>
          <dgm:bulletEnabled val="1"/>
        </dgm:presLayoutVars>
      </dgm:prSet>
      <dgm:spPr/>
      <dgm:t>
        <a:bodyPr/>
        <a:lstStyle/>
        <a:p>
          <a:endParaRPr lang="en-US"/>
        </a:p>
      </dgm:t>
    </dgm:pt>
    <dgm:pt modelId="{4C666309-4077-4229-A0EC-4AF10452F9BA}" type="pres">
      <dgm:prSet presAssocID="{B46799F2-1C6A-4483-AFDC-5C80517CB2C0}" presName="ThreeNodes_3_text" presStyleLbl="node1" presStyleIdx="2" presStyleCnt="3">
        <dgm:presLayoutVars>
          <dgm:bulletEnabled val="1"/>
        </dgm:presLayoutVars>
      </dgm:prSet>
      <dgm:spPr/>
      <dgm:t>
        <a:bodyPr/>
        <a:lstStyle/>
        <a:p>
          <a:endParaRPr lang="en-US"/>
        </a:p>
      </dgm:t>
    </dgm:pt>
  </dgm:ptLst>
  <dgm:cxnLst>
    <dgm:cxn modelId="{1F4DBA66-BD1B-4659-A302-9685657ED0E0}" type="presOf" srcId="{F4BD3C83-2019-413A-ACBF-C26478E74CAB}" destId="{728AFE19-9674-4E70-AA63-ED422867245E}" srcOrd="1" destOrd="0" presId="urn:microsoft.com/office/officeart/2005/8/layout/vProcess5"/>
    <dgm:cxn modelId="{FD1B3D4B-9AD8-47DA-AB88-B44213D979C3}" type="presOf" srcId="{B088FC77-172E-4CB2-827B-4AACECB54B15}" destId="{32D378BC-B5BE-4D94-849E-FA0B87EFB66B}" srcOrd="1" destOrd="0" presId="urn:microsoft.com/office/officeart/2005/8/layout/vProcess5"/>
    <dgm:cxn modelId="{D675A17A-0C01-4000-89D5-6B1B76EE7638}" type="presOf" srcId="{F4BD3C83-2019-413A-ACBF-C26478E74CAB}" destId="{AE9B0E71-4BE8-4EC2-B570-223F3C0CEE1A}" srcOrd="0" destOrd="0" presId="urn:microsoft.com/office/officeart/2005/8/layout/vProcess5"/>
    <dgm:cxn modelId="{FA63B100-FE81-403B-82D6-40649EE179F2}" type="presOf" srcId="{28557FD9-D723-4D2E-B76E-775C8DD4CB40}" destId="{D4779BB5-5B95-41E7-A2A1-84BF6418A502}" srcOrd="0" destOrd="0" presId="urn:microsoft.com/office/officeart/2005/8/layout/vProcess5"/>
    <dgm:cxn modelId="{861D5F5C-F2F2-40DF-9E7B-BBC5CBD360A2}" type="presOf" srcId="{B088FC77-172E-4CB2-827B-4AACECB54B15}" destId="{763D5766-334F-442B-99E5-AF3ED1313D2D}" srcOrd="0" destOrd="0" presId="urn:microsoft.com/office/officeart/2005/8/layout/vProcess5"/>
    <dgm:cxn modelId="{9872D52F-6999-4600-8156-C54823503117}" srcId="{B46799F2-1C6A-4483-AFDC-5C80517CB2C0}" destId="{9C398C15-9FFC-4866-8C30-B3B73BD06F94}" srcOrd="2" destOrd="0" parTransId="{373341D0-D6A6-4381-B54D-C46A482256A9}" sibTransId="{A9819CD3-B3A6-46D1-AC11-993ABC9CAC22}"/>
    <dgm:cxn modelId="{E81F49B6-1A3C-4877-B4B9-F8680344E1C4}" type="presOf" srcId="{8F5EC639-D3BB-47C8-B467-54984602289C}" destId="{5B7BADB7-2197-4279-8EFD-62F1B03A7EE1}" srcOrd="0" destOrd="0" presId="urn:microsoft.com/office/officeart/2005/8/layout/vProcess5"/>
    <dgm:cxn modelId="{92311D98-B5CD-4D72-8ECC-D8CBCEE343D2}" type="presOf" srcId="{9C398C15-9FFC-4866-8C30-B3B73BD06F94}" destId="{262AEBCF-2B09-4B56-AB23-E8CD7DDD5AF4}" srcOrd="0" destOrd="0" presId="urn:microsoft.com/office/officeart/2005/8/layout/vProcess5"/>
    <dgm:cxn modelId="{377E6BDF-3ECA-4144-B63A-2BE5E03D6661}" srcId="{B46799F2-1C6A-4483-AFDC-5C80517CB2C0}" destId="{B088FC77-172E-4CB2-827B-4AACECB54B15}" srcOrd="0" destOrd="0" parTransId="{2A674825-9340-4C87-8DA8-93322DF31E7D}" sibTransId="{28557FD9-D723-4D2E-B76E-775C8DD4CB40}"/>
    <dgm:cxn modelId="{50251AC0-71D7-4925-8C04-2CB20BFDE9BB}" type="presOf" srcId="{9C398C15-9FFC-4866-8C30-B3B73BD06F94}" destId="{4C666309-4077-4229-A0EC-4AF10452F9BA}" srcOrd="1" destOrd="0" presId="urn:microsoft.com/office/officeart/2005/8/layout/vProcess5"/>
    <dgm:cxn modelId="{9134391A-16DC-4D6A-B729-12573989DEAF}" type="presOf" srcId="{B46799F2-1C6A-4483-AFDC-5C80517CB2C0}" destId="{34E1A0CC-FE78-41D4-9EE6-1F299156AA8A}" srcOrd="0" destOrd="0" presId="urn:microsoft.com/office/officeart/2005/8/layout/vProcess5"/>
    <dgm:cxn modelId="{A228FD85-BC60-4A81-A73B-B48BBFF377B3}" srcId="{B46799F2-1C6A-4483-AFDC-5C80517CB2C0}" destId="{F4BD3C83-2019-413A-ACBF-C26478E74CAB}" srcOrd="1" destOrd="0" parTransId="{09609357-A15E-4599-B870-D53ABF679281}" sibTransId="{8F5EC639-D3BB-47C8-B467-54984602289C}"/>
    <dgm:cxn modelId="{5299811E-2BBB-4058-BA12-A1E8CE74B589}" type="presParOf" srcId="{34E1A0CC-FE78-41D4-9EE6-1F299156AA8A}" destId="{532E038F-2BCD-47CE-98C8-8B1393026B7A}" srcOrd="0" destOrd="0" presId="urn:microsoft.com/office/officeart/2005/8/layout/vProcess5"/>
    <dgm:cxn modelId="{862FA1DA-A941-4361-B872-1C4CF93FC48E}" type="presParOf" srcId="{34E1A0CC-FE78-41D4-9EE6-1F299156AA8A}" destId="{763D5766-334F-442B-99E5-AF3ED1313D2D}" srcOrd="1" destOrd="0" presId="urn:microsoft.com/office/officeart/2005/8/layout/vProcess5"/>
    <dgm:cxn modelId="{A6AB49C3-8985-4A35-A906-B6FAE3A67275}" type="presParOf" srcId="{34E1A0CC-FE78-41D4-9EE6-1F299156AA8A}" destId="{AE9B0E71-4BE8-4EC2-B570-223F3C0CEE1A}" srcOrd="2" destOrd="0" presId="urn:microsoft.com/office/officeart/2005/8/layout/vProcess5"/>
    <dgm:cxn modelId="{CF369800-2E15-4646-A377-9E2ECD8BCF9F}" type="presParOf" srcId="{34E1A0CC-FE78-41D4-9EE6-1F299156AA8A}" destId="{262AEBCF-2B09-4B56-AB23-E8CD7DDD5AF4}" srcOrd="3" destOrd="0" presId="urn:microsoft.com/office/officeart/2005/8/layout/vProcess5"/>
    <dgm:cxn modelId="{A1B6FEF9-1653-4ED2-A796-51D3B73393FE}" type="presParOf" srcId="{34E1A0CC-FE78-41D4-9EE6-1F299156AA8A}" destId="{D4779BB5-5B95-41E7-A2A1-84BF6418A502}" srcOrd="4" destOrd="0" presId="urn:microsoft.com/office/officeart/2005/8/layout/vProcess5"/>
    <dgm:cxn modelId="{8EF012D5-322D-42F2-8885-80D1A10F5D07}" type="presParOf" srcId="{34E1A0CC-FE78-41D4-9EE6-1F299156AA8A}" destId="{5B7BADB7-2197-4279-8EFD-62F1B03A7EE1}" srcOrd="5" destOrd="0" presId="urn:microsoft.com/office/officeart/2005/8/layout/vProcess5"/>
    <dgm:cxn modelId="{0D388AEE-8CF5-447E-97BB-E0A2AD74B680}" type="presParOf" srcId="{34E1A0CC-FE78-41D4-9EE6-1F299156AA8A}" destId="{32D378BC-B5BE-4D94-849E-FA0B87EFB66B}" srcOrd="6" destOrd="0" presId="urn:microsoft.com/office/officeart/2005/8/layout/vProcess5"/>
    <dgm:cxn modelId="{5F3B5B7F-1585-48D4-8952-F6B2A8EEE5F4}" type="presParOf" srcId="{34E1A0CC-FE78-41D4-9EE6-1F299156AA8A}" destId="{728AFE19-9674-4E70-AA63-ED422867245E}" srcOrd="7" destOrd="0" presId="urn:microsoft.com/office/officeart/2005/8/layout/vProcess5"/>
    <dgm:cxn modelId="{3296C3B5-0B0D-42D5-8F4A-DAF7075D7CF4}" type="presParOf" srcId="{34E1A0CC-FE78-41D4-9EE6-1F299156AA8A}" destId="{4C666309-4077-4229-A0EC-4AF10452F9B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D5766-334F-442B-99E5-AF3ED1313D2D}">
      <dsp:nvSpPr>
        <dsp:cNvPr id="0" name=""/>
        <dsp:cNvSpPr/>
      </dsp:nvSpPr>
      <dsp:spPr>
        <a:xfrm>
          <a:off x="0" y="0"/>
          <a:ext cx="7605077" cy="144446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smtClean="0"/>
            <a:t>Video Services</a:t>
          </a:r>
          <a:endParaRPr lang="en-US" sz="4400" kern="1200"/>
        </a:p>
      </dsp:txBody>
      <dsp:txXfrm>
        <a:off x="42307" y="42307"/>
        <a:ext cx="6046385" cy="1359852"/>
      </dsp:txXfrm>
    </dsp:sp>
    <dsp:sp modelId="{AE9B0E71-4BE8-4EC2-B570-223F3C0CEE1A}">
      <dsp:nvSpPr>
        <dsp:cNvPr id="0" name=""/>
        <dsp:cNvSpPr/>
      </dsp:nvSpPr>
      <dsp:spPr>
        <a:xfrm>
          <a:off x="545932" y="1739811"/>
          <a:ext cx="7605077" cy="144446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smtClean="0">
              <a:latin typeface="Agency FB" panose="020B0503020202020204" pitchFamily="34" charset="0"/>
            </a:rPr>
            <a:t>Log Event Managements</a:t>
          </a:r>
          <a:endParaRPr lang="en-US" sz="5700" kern="1200"/>
        </a:p>
      </dsp:txBody>
      <dsp:txXfrm>
        <a:off x="588239" y="1782118"/>
        <a:ext cx="5910524" cy="1359852"/>
      </dsp:txXfrm>
    </dsp:sp>
    <dsp:sp modelId="{262AEBCF-2B09-4B56-AB23-E8CD7DDD5AF4}">
      <dsp:nvSpPr>
        <dsp:cNvPr id="0" name=""/>
        <dsp:cNvSpPr/>
      </dsp:nvSpPr>
      <dsp:spPr>
        <a:xfrm>
          <a:off x="1342072" y="3370420"/>
          <a:ext cx="7605077" cy="144446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smtClean="0">
              <a:latin typeface="Agency FB" panose="020B0503020202020204" pitchFamily="34" charset="0"/>
            </a:rPr>
            <a:t>	ELK</a:t>
          </a:r>
          <a:endParaRPr lang="en-US" sz="5700" kern="1200"/>
        </a:p>
      </dsp:txBody>
      <dsp:txXfrm>
        <a:off x="1384379" y="3412727"/>
        <a:ext cx="5910524" cy="1359852"/>
      </dsp:txXfrm>
    </dsp:sp>
    <dsp:sp modelId="{D4779BB5-5B95-41E7-A2A1-84BF6418A502}">
      <dsp:nvSpPr>
        <dsp:cNvPr id="0" name=""/>
        <dsp:cNvSpPr/>
      </dsp:nvSpPr>
      <dsp:spPr>
        <a:xfrm>
          <a:off x="6666174" y="1095386"/>
          <a:ext cx="938902" cy="938902"/>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877427" y="1095386"/>
        <a:ext cx="516396" cy="706524"/>
      </dsp:txXfrm>
    </dsp:sp>
    <dsp:sp modelId="{5B7BADB7-2197-4279-8EFD-62F1B03A7EE1}">
      <dsp:nvSpPr>
        <dsp:cNvPr id="0" name=""/>
        <dsp:cNvSpPr/>
      </dsp:nvSpPr>
      <dsp:spPr>
        <a:xfrm>
          <a:off x="7337210" y="2770967"/>
          <a:ext cx="938902" cy="938902"/>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548463" y="2770967"/>
        <a:ext cx="516396" cy="70652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279612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5047D-4E70-47C5-9826-F2850D18C2B5}"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273964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3805259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998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254829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2152623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833398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1795741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184054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14282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279477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05047D-4E70-47C5-9826-F2850D18C2B5}"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6652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05047D-4E70-47C5-9826-F2850D18C2B5}"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424769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333822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245076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05047D-4E70-47C5-9826-F2850D18C2B5}" type="datetimeFigureOut">
              <a:rPr lang="en-US" smtClean="0"/>
              <a:t>12/14/2018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357943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5047D-4E70-47C5-9826-F2850D18C2B5}"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39158-F9D8-4EFD-86D6-E6FE7E0A1950}" type="slidenum">
              <a:rPr lang="en-US" smtClean="0"/>
              <a:t>‹#›</a:t>
            </a:fld>
            <a:endParaRPr lang="en-US"/>
          </a:p>
        </p:txBody>
      </p:sp>
    </p:spTree>
    <p:extLst>
      <p:ext uri="{BB962C8B-B14F-4D97-AF65-F5344CB8AC3E}">
        <p14:creationId xmlns:p14="http://schemas.microsoft.com/office/powerpoint/2010/main" val="179138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05047D-4E70-47C5-9826-F2850D18C2B5}" type="datetimeFigureOut">
              <a:rPr lang="en-US" smtClean="0"/>
              <a:t>12/14/2018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139158-F9D8-4EFD-86D6-E6FE7E0A1950}" type="slidenum">
              <a:rPr lang="en-US" smtClean="0"/>
              <a:t>‹#›</a:t>
            </a:fld>
            <a:endParaRPr lang="en-US"/>
          </a:p>
        </p:txBody>
      </p:sp>
    </p:spTree>
    <p:extLst>
      <p:ext uri="{BB962C8B-B14F-4D97-AF65-F5344CB8AC3E}">
        <p14:creationId xmlns:p14="http://schemas.microsoft.com/office/powerpoint/2010/main" val="609069627"/>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mtClean="0">
                <a:solidFill>
                  <a:srgbClr val="FFFF00"/>
                </a:solidFill>
                <a:latin typeface="Tahoma" panose="020B0604030504040204" pitchFamily="34" charset="0"/>
                <a:ea typeface="Tahoma" panose="020B0604030504040204" pitchFamily="34" charset="0"/>
                <a:cs typeface="Tahoma" panose="020B0604030504040204" pitchFamily="34" charset="0"/>
              </a:rPr>
              <a:t>KPI</a:t>
            </a:r>
            <a:r>
              <a:rPr lang="en-US" sz="3600" smtClean="0">
                <a:solidFill>
                  <a:srgbClr val="FFFF00"/>
                </a:solidFill>
              </a:rPr>
              <a:t> Video System</a:t>
            </a:r>
            <a:endParaRPr lang="en-US" sz="3600">
              <a:solidFill>
                <a:srgbClr val="FFFF00"/>
              </a:solidFill>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19064" b="19064"/>
          <a:stretch>
            <a:fillRect/>
          </a:stretch>
        </p:blipFill>
        <p:spPr>
          <a:xfrm>
            <a:off x="1154956" y="95535"/>
            <a:ext cx="9264031" cy="4326467"/>
          </a:xfrm>
        </p:spPr>
      </p:pic>
      <p:sp>
        <p:nvSpPr>
          <p:cNvPr id="6" name="Text Placeholder 5"/>
          <p:cNvSpPr>
            <a:spLocks noGrp="1"/>
          </p:cNvSpPr>
          <p:nvPr>
            <p:ph type="body" sz="half" idx="2"/>
          </p:nvPr>
        </p:nvSpPr>
        <p:spPr>
          <a:xfrm>
            <a:off x="1154957" y="5736017"/>
            <a:ext cx="9264030" cy="493712"/>
          </a:xfrm>
        </p:spPr>
        <p:txBody>
          <a:bodyPr>
            <a:normAutofit/>
          </a:bodyPr>
          <a:lstStyle/>
          <a:p>
            <a:r>
              <a:rPr lang="en-US" sz="1400" smtClean="0">
                <a:latin typeface="Tahoma" panose="020B0604030504040204" pitchFamily="34" charset="0"/>
                <a:ea typeface="Tahoma" panose="020B0604030504040204" pitchFamily="34" charset="0"/>
                <a:cs typeface="Tahoma" panose="020B0604030504040204" pitchFamily="34" charset="0"/>
              </a:rPr>
              <a:t>Creater: Nguyễn Huy Phát</a:t>
            </a:r>
            <a:endParaRPr lang="en-US" sz="1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529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3001"/>
          </a:xfrm>
        </p:spPr>
        <p:txBody>
          <a:bodyPr/>
          <a:lstStyle/>
          <a:p>
            <a:r>
              <a:rPr lang="en-US">
                <a:solidFill>
                  <a:srgbClr val="FFFF00"/>
                </a:solidFill>
                <a:latin typeface="Tahoma" panose="020B0604030504040204" pitchFamily="34" charset="0"/>
                <a:ea typeface="Tahoma" panose="020B0604030504040204" pitchFamily="34" charset="0"/>
                <a:cs typeface="Tahoma" panose="020B0604030504040204" pitchFamily="34" charset="0"/>
              </a:rPr>
              <a:t>5. Deploy Hệ </a:t>
            </a:r>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Thống</a:t>
            </a:r>
            <a:endParaRPr lang="en-US">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2" y="1405719"/>
            <a:ext cx="8946541" cy="5254387"/>
          </a:xfrm>
        </p:spPr>
        <p:txBody>
          <a:bodyPr>
            <a:no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Xây Dựng: Log Event Managements</a:t>
            </a:r>
          </a:p>
          <a:p>
            <a:pPr lvl="1"/>
            <a:r>
              <a:rPr lang="en-US" sz="2400">
                <a:latin typeface="Tahoma" panose="020B0604030504040204" pitchFamily="34" charset="0"/>
                <a:ea typeface="Tahoma" panose="020B0604030504040204" pitchFamily="34" charset="0"/>
                <a:cs typeface="Tahoma" panose="020B0604030504040204" pitchFamily="34" charset="0"/>
              </a:rPr>
              <a:t>T</a:t>
            </a:r>
            <a:r>
              <a:rPr lang="en-US" sz="2400" smtClean="0">
                <a:latin typeface="Tahoma" panose="020B0604030504040204" pitchFamily="34" charset="0"/>
                <a:ea typeface="Tahoma" panose="020B0604030504040204" pitchFamily="34" charset="0"/>
                <a:cs typeface="Tahoma" panose="020B0604030504040204" pitchFamily="34" charset="0"/>
              </a:rPr>
              <a:t>heo </a:t>
            </a:r>
            <a:r>
              <a:rPr lang="en-US" sz="2400" smtClean="0">
                <a:latin typeface="Tahoma" panose="020B0604030504040204" pitchFamily="34" charset="0"/>
                <a:ea typeface="Tahoma" panose="020B0604030504040204" pitchFamily="34" charset="0"/>
                <a:cs typeface="Tahoma" panose="020B0604030504040204" pitchFamily="34" charset="0"/>
              </a:rPr>
              <a:t>dõi event trên player của người </a:t>
            </a:r>
            <a:r>
              <a:rPr lang="en-US" sz="2400" smtClean="0">
                <a:latin typeface="Tahoma" panose="020B0604030504040204" pitchFamily="34" charset="0"/>
                <a:ea typeface="Tahoma" panose="020B0604030504040204" pitchFamily="34" charset="0"/>
                <a:cs typeface="Tahoma" panose="020B0604030504040204" pitchFamily="34" charset="0"/>
              </a:rPr>
              <a:t>dung(plugin/sdk).</a:t>
            </a:r>
            <a:endParaRPr lang="en-US" sz="2400" smtClean="0">
              <a:latin typeface="Tahoma" panose="020B0604030504040204" pitchFamily="34" charset="0"/>
              <a:ea typeface="Tahoma" panose="020B0604030504040204" pitchFamily="34" charset="0"/>
              <a:cs typeface="Tahoma" panose="020B0604030504040204" pitchFamily="34" charset="0"/>
            </a:endParaRPr>
          </a:p>
          <a:p>
            <a:pPr lvl="1"/>
            <a:r>
              <a:rPr lang="en-US" sz="2400" smtClean="0">
                <a:latin typeface="Tahoma" panose="020B0604030504040204" pitchFamily="34" charset="0"/>
                <a:ea typeface="Tahoma" panose="020B0604030504040204" pitchFamily="34" charset="0"/>
                <a:cs typeface="Tahoma" panose="020B0604030504040204" pitchFamily="34" charset="0"/>
              </a:rPr>
              <a:t>Nodejs server nhận dữ liệu do plugin gửi </a:t>
            </a:r>
            <a:r>
              <a:rPr lang="en-US" sz="2400" smtClean="0">
                <a:latin typeface="Tahoma" panose="020B0604030504040204" pitchFamily="34" charset="0"/>
                <a:ea typeface="Tahoma" panose="020B0604030504040204" pitchFamily="34" charset="0"/>
                <a:cs typeface="Tahoma" panose="020B0604030504040204" pitchFamily="34" charset="0"/>
              </a:rPr>
              <a:t>lên.</a:t>
            </a:r>
            <a:endParaRPr lang="en-US" sz="2400" smtClean="0">
              <a:latin typeface="Tahoma" panose="020B0604030504040204" pitchFamily="34" charset="0"/>
              <a:ea typeface="Tahoma" panose="020B0604030504040204" pitchFamily="34" charset="0"/>
              <a:cs typeface="Tahoma" panose="020B0604030504040204" pitchFamily="34" charset="0"/>
            </a:endParaRPr>
          </a:p>
          <a:p>
            <a:r>
              <a:rPr lang="en-US" sz="2400" smtClean="0">
                <a:latin typeface="Tahoma" panose="020B0604030504040204" pitchFamily="34" charset="0"/>
                <a:ea typeface="Tahoma" panose="020B0604030504040204" pitchFamily="34" charset="0"/>
                <a:cs typeface="Tahoma" panose="020B0604030504040204" pitchFamily="34" charset="0"/>
              </a:rPr>
              <a:t>Tích Hợp Vào Các Service Đang Hoạt Động</a:t>
            </a:r>
          </a:p>
          <a:p>
            <a:pPr lvl="1"/>
            <a:r>
              <a:rPr lang="en-US" sz="2400" smtClean="0">
                <a:latin typeface="Tahoma" panose="020B0604030504040204" pitchFamily="34" charset="0"/>
                <a:ea typeface="Tahoma" panose="020B0604030504040204" pitchFamily="34" charset="0"/>
                <a:cs typeface="Tahoma" panose="020B0604030504040204" pitchFamily="34" charset="0"/>
              </a:rPr>
              <a:t>Plugin đối với Web App, SDK đối với Mobile App</a:t>
            </a:r>
          </a:p>
          <a:p>
            <a:r>
              <a:rPr lang="en-US" sz="2400" smtClean="0">
                <a:latin typeface="Tahoma" panose="020B0604030504040204" pitchFamily="34" charset="0"/>
                <a:ea typeface="Tahoma" panose="020B0604030504040204" pitchFamily="34" charset="0"/>
                <a:cs typeface="Tahoma" panose="020B0604030504040204" pitchFamily="34" charset="0"/>
              </a:rPr>
              <a:t>Sử </a:t>
            </a:r>
            <a:r>
              <a:rPr lang="en-US" sz="2400" smtClean="0">
                <a:latin typeface="Tahoma" panose="020B0604030504040204" pitchFamily="34" charset="0"/>
                <a:ea typeface="Tahoma" panose="020B0604030504040204" pitchFamily="34" charset="0"/>
                <a:cs typeface="Tahoma" panose="020B0604030504040204" pitchFamily="34" charset="0"/>
              </a:rPr>
              <a:t>Dụng ELK Để Quản Lý, Phân Tích, Visualize…</a:t>
            </a:r>
          </a:p>
          <a:p>
            <a:pPr lvl="1"/>
            <a:r>
              <a:rPr lang="en-US" sz="2400" smtClean="0">
                <a:latin typeface="Tahoma" panose="020B0604030504040204" pitchFamily="34" charset="0"/>
                <a:ea typeface="Tahoma" panose="020B0604030504040204" pitchFamily="34" charset="0"/>
                <a:cs typeface="Tahoma" panose="020B0604030504040204" pitchFamily="34" charset="0"/>
              </a:rPr>
              <a:t>Logstash quét các file log tại  Nodejs server, parser dữ liệu</a:t>
            </a:r>
          </a:p>
          <a:p>
            <a:pPr lvl="1"/>
            <a:r>
              <a:rPr lang="en-US" sz="2400" smtClean="0">
                <a:latin typeface="Tahoma" panose="020B0604030504040204" pitchFamily="34" charset="0"/>
                <a:ea typeface="Tahoma" panose="020B0604030504040204" pitchFamily="34" charset="0"/>
                <a:cs typeface="Tahoma" panose="020B0604030504040204" pitchFamily="34" charset="0"/>
              </a:rPr>
              <a:t>Elastichsearch nhận dữ liệu từ logstash, index cho nó</a:t>
            </a:r>
          </a:p>
          <a:p>
            <a:pPr lvl="1"/>
            <a:r>
              <a:rPr lang="en-US" sz="2400" smtClean="0">
                <a:latin typeface="Tahoma" panose="020B0604030504040204" pitchFamily="34" charset="0"/>
                <a:ea typeface="Tahoma" panose="020B0604030504040204" pitchFamily="34" charset="0"/>
                <a:cs typeface="Tahoma" panose="020B0604030504040204" pitchFamily="34" charset="0"/>
              </a:rPr>
              <a:t>Kibana connect với Elasticsearch để hiện thị dữ liệu và thực hiện các truy vấn </a:t>
            </a:r>
          </a:p>
          <a:p>
            <a:r>
              <a:rPr lang="en-US" sz="2400" smtClean="0">
                <a:latin typeface="Tahoma" panose="020B0604030504040204" pitchFamily="34" charset="0"/>
                <a:ea typeface="Tahoma" panose="020B0604030504040204" pitchFamily="34" charset="0"/>
                <a:cs typeface="Tahoma" panose="020B0604030504040204" pitchFamily="34" charset="0"/>
              </a:rPr>
              <a:t>Đánh Giá Các </a:t>
            </a:r>
            <a:r>
              <a:rPr lang="en-US" sz="2400" smtClean="0">
                <a:latin typeface="Tahoma" panose="020B0604030504040204" pitchFamily="34" charset="0"/>
                <a:ea typeface="Tahoma" panose="020B0604030504040204" pitchFamily="34" charset="0"/>
                <a:cs typeface="Tahoma" panose="020B0604030504040204" pitchFamily="34" charset="0"/>
              </a:rPr>
              <a:t>Video Service</a:t>
            </a: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59209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41" y="111524"/>
            <a:ext cx="9404723" cy="871115"/>
          </a:xfrm>
        </p:spPr>
        <p:txBody>
          <a:bodyPr/>
          <a:lstStyle/>
          <a:p>
            <a:r>
              <a:rPr lang="en-US" sz="2400">
                <a:solidFill>
                  <a:srgbClr val="FFFF00"/>
                </a:solidFill>
                <a:latin typeface="Tahoma" panose="020B0604030504040204" pitchFamily="34" charset="0"/>
                <a:ea typeface="Tahoma" panose="020B0604030504040204" pitchFamily="34" charset="0"/>
                <a:cs typeface="Tahoma" panose="020B0604030504040204" pitchFamily="34" charset="0"/>
              </a:rPr>
              <a:t>5. Deploy Hệ Thống</a:t>
            </a:r>
          </a:p>
        </p:txBody>
      </p:sp>
      <p:sp>
        <p:nvSpPr>
          <p:cNvPr id="3" name="Content Placeholder 2"/>
          <p:cNvSpPr>
            <a:spLocks noGrp="1"/>
          </p:cNvSpPr>
          <p:nvPr>
            <p:ph idx="1"/>
          </p:nvPr>
        </p:nvSpPr>
        <p:spPr>
          <a:xfrm>
            <a:off x="1103311" y="982640"/>
            <a:ext cx="9268987" cy="5265760"/>
          </a:xfrm>
        </p:spPr>
        <p:txBody>
          <a:bodyPr>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Tích Hợp Vào Wep App</a:t>
            </a:r>
          </a:p>
          <a:p>
            <a:pPr lvl="1"/>
            <a:r>
              <a:rPr lang="en-US" sz="2400" smtClean="0">
                <a:latin typeface="Tahoma" panose="020B0604030504040204" pitchFamily="34" charset="0"/>
                <a:ea typeface="Tahoma" panose="020B0604030504040204" pitchFamily="34" charset="0"/>
                <a:cs typeface="Tahoma" panose="020B0604030504040204" pitchFamily="34" charset="0"/>
              </a:rPr>
              <a:t>B1: Nhúng Plugin tracking event vào trình phát videojs của web app</a:t>
            </a:r>
          </a:p>
          <a:p>
            <a:pPr lvl="1"/>
            <a:r>
              <a:rPr lang="en-US" sz="2400" smtClean="0">
                <a:latin typeface="Tahoma" panose="020B0604030504040204" pitchFamily="34" charset="0"/>
                <a:ea typeface="Tahoma" panose="020B0604030504040204" pitchFamily="34" charset="0"/>
                <a:cs typeface="Tahoma" panose="020B0604030504040204" pitchFamily="34" charset="0"/>
              </a:rPr>
              <a:t>B2: Cấu hình các tham số cho plugin</a:t>
            </a:r>
          </a:p>
          <a:p>
            <a:pPr lvl="1"/>
            <a:r>
              <a:rPr lang="en-US" sz="2400" smtClean="0">
                <a:latin typeface="Tahoma" panose="020B0604030504040204" pitchFamily="34" charset="0"/>
                <a:ea typeface="Tahoma" panose="020B0604030504040204" pitchFamily="34" charset="0"/>
                <a:cs typeface="Tahoma" panose="020B0604030504040204" pitchFamily="34" charset="0"/>
              </a:rPr>
              <a:t>B3: Run Log-event-management server để lắng nghe event từ end-user, kiểm tra và lưu dữ liệu đó vào file nếu hợp lệ</a:t>
            </a:r>
          </a:p>
          <a:p>
            <a:pPr lvl="1"/>
            <a:r>
              <a:rPr lang="en-US" sz="2400" smtClean="0">
                <a:latin typeface="Tahoma" panose="020B0604030504040204" pitchFamily="34" charset="0"/>
                <a:ea typeface="Tahoma" panose="020B0604030504040204" pitchFamily="34" charset="0"/>
                <a:cs typeface="Tahoma" panose="020B0604030504040204" pitchFamily="34" charset="0"/>
              </a:rPr>
              <a:t>B4: Cấu hình Logstash để đọc file từ thư mục chứa log tại nodejs server và parser dữ liệu đó theo định dạng mong muấn rồi gửi lên Elasticsearch để lưu trữ và tìm kiếm</a:t>
            </a:r>
          </a:p>
          <a:p>
            <a:pPr lvl="1"/>
            <a:r>
              <a:rPr lang="en-US" sz="2400" smtClean="0">
                <a:latin typeface="Tahoma" panose="020B0604030504040204" pitchFamily="34" charset="0"/>
                <a:ea typeface="Tahoma" panose="020B0604030504040204" pitchFamily="34" charset="0"/>
                <a:cs typeface="Tahoma" panose="020B0604030504040204" pitchFamily="34" charset="0"/>
              </a:rPr>
              <a:t>B5: Cấu hình kibana để hiển thị</a:t>
            </a:r>
          </a:p>
          <a:p>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37433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69" y="125172"/>
            <a:ext cx="9753483" cy="775580"/>
          </a:xfrm>
        </p:spPr>
        <p:txBody>
          <a:bodyPr/>
          <a:lstStyle/>
          <a:p>
            <a:r>
              <a:rPr lang="en-US">
                <a:solidFill>
                  <a:srgbClr val="FFFF00"/>
                </a:solidFill>
                <a:latin typeface="Tahoma" panose="020B0604030504040204" pitchFamily="34" charset="0"/>
                <a:ea typeface="Tahoma" panose="020B0604030504040204" pitchFamily="34" charset="0"/>
                <a:cs typeface="Tahoma" panose="020B0604030504040204" pitchFamily="34" charset="0"/>
              </a:rPr>
              <a:t>5. Deploy Hệ Thống</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a:xfrm>
            <a:off x="1103312" y="900752"/>
            <a:ext cx="9417322" cy="5786651"/>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Tích Hợp Vào Wep App</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64" y="1551160"/>
            <a:ext cx="9387870" cy="5136243"/>
          </a:xfrm>
          <a:prstGeom prst="rect">
            <a:avLst/>
          </a:prstGeom>
        </p:spPr>
      </p:pic>
    </p:spTree>
    <p:extLst>
      <p:ext uri="{BB962C8B-B14F-4D97-AF65-F5344CB8AC3E}">
        <p14:creationId xmlns:p14="http://schemas.microsoft.com/office/powerpoint/2010/main" val="3891997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97877"/>
            <a:ext cx="9404723" cy="884763"/>
          </a:xfrm>
        </p:spPr>
        <p:txBody>
          <a:bodyPr/>
          <a:lstStyle/>
          <a:p>
            <a:r>
              <a:rPr lang="en-US" sz="2400">
                <a:solidFill>
                  <a:srgbClr val="FFFF00"/>
                </a:solidFill>
                <a:latin typeface="Tahoma" panose="020B0604030504040204" pitchFamily="34" charset="0"/>
                <a:ea typeface="Tahoma" panose="020B0604030504040204" pitchFamily="34" charset="0"/>
                <a:cs typeface="Tahoma" panose="020B0604030504040204" pitchFamily="34" charset="0"/>
              </a:rPr>
              <a:t>5. Deploy Hệ Thống</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2" y="982640"/>
            <a:ext cx="8946541" cy="5265760"/>
          </a:xfrm>
        </p:spPr>
        <p:txBody>
          <a:bodyPr>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Tích Hợp Vào Mobile App</a:t>
            </a:r>
          </a:p>
          <a:p>
            <a:pPr lvl="1"/>
            <a:r>
              <a:rPr lang="en-US" sz="2400" smtClean="0">
                <a:latin typeface="Tahoma" panose="020B0604030504040204" pitchFamily="34" charset="0"/>
                <a:ea typeface="Tahoma" panose="020B0604030504040204" pitchFamily="34" charset="0"/>
                <a:cs typeface="Tahoma" panose="020B0604030504040204" pitchFamily="34" charset="0"/>
              </a:rPr>
              <a:t>B1: Viết sdk tích hợp vào trình phát video của mobile app</a:t>
            </a:r>
          </a:p>
          <a:p>
            <a:pPr lvl="1"/>
            <a:r>
              <a:rPr lang="en-US" sz="2400" smtClean="0">
                <a:latin typeface="Tahoma" panose="020B0604030504040204" pitchFamily="34" charset="0"/>
                <a:ea typeface="Tahoma" panose="020B0604030504040204" pitchFamily="34" charset="0"/>
                <a:cs typeface="Tahoma" panose="020B0604030504040204" pitchFamily="34" charset="0"/>
              </a:rPr>
              <a:t>B2: Cấu hình môi trường cho sdk</a:t>
            </a:r>
          </a:p>
          <a:p>
            <a:pPr lvl="1"/>
            <a:r>
              <a:rPr lang="en-US" sz="2400" smtClean="0">
                <a:latin typeface="Tahoma" panose="020B0604030504040204" pitchFamily="34" charset="0"/>
                <a:ea typeface="Tahoma" panose="020B0604030504040204" pitchFamily="34" charset="0"/>
                <a:cs typeface="Tahoma" panose="020B0604030504040204" pitchFamily="34" charset="0"/>
              </a:rPr>
              <a:t>B3: </a:t>
            </a:r>
            <a:r>
              <a:rPr lang="en-US" sz="2400">
                <a:latin typeface="Tahoma" panose="020B0604030504040204" pitchFamily="34" charset="0"/>
                <a:ea typeface="Tahoma" panose="020B0604030504040204" pitchFamily="34" charset="0"/>
                <a:cs typeface="Tahoma" panose="020B0604030504040204" pitchFamily="34" charset="0"/>
              </a:rPr>
              <a:t>Run Log-event-management server để lắng nghe event từ end-user, kiểm tra và lưu dữ liệu đó vào file nếu hợp </a:t>
            </a:r>
            <a:r>
              <a:rPr lang="en-US" sz="2400" smtClean="0">
                <a:latin typeface="Tahoma" panose="020B0604030504040204" pitchFamily="34" charset="0"/>
                <a:ea typeface="Tahoma" panose="020B0604030504040204" pitchFamily="34" charset="0"/>
                <a:cs typeface="Tahoma" panose="020B0604030504040204" pitchFamily="34" charset="0"/>
              </a:rPr>
              <a:t>lệ</a:t>
            </a:r>
          </a:p>
          <a:p>
            <a:pPr lvl="1"/>
            <a:r>
              <a:rPr lang="en-US" sz="2400">
                <a:latin typeface="Tahoma" panose="020B0604030504040204" pitchFamily="34" charset="0"/>
                <a:ea typeface="Tahoma" panose="020B0604030504040204" pitchFamily="34" charset="0"/>
                <a:cs typeface="Tahoma" panose="020B0604030504040204" pitchFamily="34" charset="0"/>
              </a:rPr>
              <a:t>B4: Cấu hình Logstash để đọc file từ thư mục chứa log tại nodejs server và parser dữ liệu đó theo định dạng mong muấn rồi gửi lên Elasticsearch để lưu trữ và tìm kiếm</a:t>
            </a:r>
          </a:p>
          <a:p>
            <a:pPr lvl="1"/>
            <a:r>
              <a:rPr lang="en-US" sz="2400" smtClean="0">
                <a:latin typeface="Tahoma" panose="020B0604030504040204" pitchFamily="34" charset="0"/>
                <a:ea typeface="Tahoma" panose="020B0604030504040204" pitchFamily="34" charset="0"/>
                <a:cs typeface="Tahoma" panose="020B0604030504040204" pitchFamily="34" charset="0"/>
              </a:rPr>
              <a:t>B5: Cấu </a:t>
            </a:r>
            <a:r>
              <a:rPr lang="en-US" sz="2400">
                <a:latin typeface="Tahoma" panose="020B0604030504040204" pitchFamily="34" charset="0"/>
                <a:ea typeface="Tahoma" panose="020B0604030504040204" pitchFamily="34" charset="0"/>
                <a:cs typeface="Tahoma" panose="020B0604030504040204" pitchFamily="34" charset="0"/>
              </a:rPr>
              <a:t>hình kibana để hiển thị</a:t>
            </a:r>
          </a:p>
          <a:p>
            <a:endParaRPr lang="en-US" sz="2400">
              <a:latin typeface="Tahoma" panose="020B0604030504040204" pitchFamily="34" charset="0"/>
              <a:ea typeface="Tahoma" panose="020B0604030504040204" pitchFamily="34" charset="0"/>
              <a:cs typeface="Tahoma" panose="020B0604030504040204" pitchFamily="34" charset="0"/>
            </a:endParaRPr>
          </a:p>
          <a:p>
            <a:pPr lvl="1"/>
            <a:endParaRPr lang="en-US" sz="2400" smtClean="0">
              <a:latin typeface="Tahoma" panose="020B0604030504040204" pitchFamily="34" charset="0"/>
              <a:ea typeface="Tahoma" panose="020B0604030504040204" pitchFamily="34" charset="0"/>
              <a:cs typeface="Tahoma" panose="020B0604030504040204" pitchFamily="34" charset="0"/>
            </a:endParaRPr>
          </a:p>
          <a:p>
            <a:pPr lvl="1"/>
            <a:endParaRPr lang="en-US" sz="2400" smtClean="0">
              <a:latin typeface="Tahoma" panose="020B0604030504040204" pitchFamily="34" charset="0"/>
              <a:ea typeface="Tahoma" panose="020B0604030504040204" pitchFamily="34" charset="0"/>
              <a:cs typeface="Tahoma" panose="020B0604030504040204" pitchFamily="34" charset="0"/>
            </a:endParaRPr>
          </a:p>
          <a:p>
            <a:pPr lvl="1"/>
            <a:endParaRPr lang="en-US" sz="240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9946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859" y="111524"/>
            <a:ext cx="9404723" cy="857467"/>
          </a:xfrm>
        </p:spPr>
        <p:txBody>
          <a:bodyPr/>
          <a:lstStyle/>
          <a:p>
            <a:r>
              <a:rPr lang="en-US">
                <a:solidFill>
                  <a:srgbClr val="FFFF00"/>
                </a:solidFill>
                <a:latin typeface="Tahoma" panose="020B0604030504040204" pitchFamily="34" charset="0"/>
                <a:ea typeface="Tahoma" panose="020B0604030504040204" pitchFamily="34" charset="0"/>
                <a:cs typeface="Tahoma" panose="020B0604030504040204" pitchFamily="34" charset="0"/>
              </a:rPr>
              <a:t>5. Deploy Hệ Thống</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2" y="968992"/>
            <a:ext cx="8946541" cy="5279408"/>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Tích Hợp Vào Mobile App</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356" y="1430787"/>
            <a:ext cx="8927361" cy="5038252"/>
          </a:xfrm>
          <a:prstGeom prst="rect">
            <a:avLst/>
          </a:prstGeom>
        </p:spPr>
      </p:pic>
    </p:spTree>
    <p:extLst>
      <p:ext uri="{BB962C8B-B14F-4D97-AF65-F5344CB8AC3E}">
        <p14:creationId xmlns:p14="http://schemas.microsoft.com/office/powerpoint/2010/main" val="2333678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38820"/>
            <a:ext cx="9404723" cy="816523"/>
          </a:xfrm>
        </p:spPr>
        <p:txBody>
          <a:bodyPr/>
          <a:lstStyle/>
          <a:p>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6. Một Số Issues</a:t>
            </a:r>
            <a:endParaRPr lang="en-US">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2" y="955343"/>
            <a:ext cx="8946541" cy="5293057"/>
          </a:xfrm>
        </p:spPr>
        <p:txBody>
          <a:bodyPr/>
          <a:lstStyle/>
          <a:p>
            <a:r>
              <a:rPr lang="en-US" sz="2400" smtClean="0">
                <a:latin typeface="Tahoma" panose="020B0604030504040204" pitchFamily="34" charset="0"/>
                <a:ea typeface="Tahoma" panose="020B0604030504040204" pitchFamily="34" charset="0"/>
                <a:cs typeface="Tahoma" panose="020B0604030504040204" pitchFamily="34" charset="0"/>
              </a:rPr>
              <a:t>Vấn đề </a:t>
            </a:r>
            <a:r>
              <a:rPr lang="en-US" sz="2400" smtClean="0">
                <a:latin typeface="Tahoma" panose="020B0604030504040204" pitchFamily="34" charset="0"/>
                <a:ea typeface="Tahoma" panose="020B0604030504040204" pitchFamily="34" charset="0"/>
                <a:cs typeface="Tahoma" panose="020B0604030504040204" pitchFamily="34" charset="0"/>
              </a:rPr>
              <a:t>Authenication client</a:t>
            </a:r>
            <a:endParaRPr lang="en-US" sz="2400" smtClean="0">
              <a:latin typeface="Tahoma" panose="020B0604030504040204" pitchFamily="34" charset="0"/>
              <a:ea typeface="Tahoma" panose="020B0604030504040204" pitchFamily="34" charset="0"/>
              <a:cs typeface="Tahoma" panose="020B0604030504040204" pitchFamily="34" charset="0"/>
            </a:endParaRPr>
          </a:p>
          <a:p>
            <a:r>
              <a:rPr lang="en-US" sz="2400" smtClean="0">
                <a:latin typeface="Tahoma" panose="020B0604030504040204" pitchFamily="34" charset="0"/>
                <a:ea typeface="Tahoma" panose="020B0604030504040204" pitchFamily="34" charset="0"/>
                <a:cs typeface="Tahoma" panose="020B0604030504040204" pitchFamily="34" charset="0"/>
              </a:rPr>
              <a:t>Vấn Đề Chống Spam Lên Log Mansgement </a:t>
            </a:r>
            <a:r>
              <a:rPr lang="en-US" sz="2400" smtClean="0">
                <a:latin typeface="Tahoma" panose="020B0604030504040204" pitchFamily="34" charset="0"/>
                <a:ea typeface="Tahoma" panose="020B0604030504040204" pitchFamily="34" charset="0"/>
                <a:cs typeface="Tahoma" panose="020B0604030504040204" pitchFamily="34" charset="0"/>
              </a:rPr>
              <a:t>Server</a:t>
            </a:r>
          </a:p>
          <a:p>
            <a:r>
              <a:rPr lang="en-US" sz="2400" smtClean="0">
                <a:latin typeface="Tahoma" panose="020B0604030504040204" pitchFamily="34" charset="0"/>
                <a:ea typeface="Tahoma" panose="020B0604030504040204" pitchFamily="34" charset="0"/>
                <a:cs typeface="Tahoma" panose="020B0604030504040204" pitchFamily="34" charset="0"/>
              </a:rPr>
              <a:t>Vấn Đề Lưu Trữ Log Event Vào File</a:t>
            </a:r>
          </a:p>
          <a:p>
            <a:r>
              <a:rPr lang="en-US" sz="2400" smtClean="0">
                <a:latin typeface="Tahoma" panose="020B0604030504040204" pitchFamily="34" charset="0"/>
                <a:ea typeface="Tahoma" panose="020B0604030504040204" pitchFamily="34" charset="0"/>
                <a:cs typeface="Tahoma" panose="020B0604030504040204" pitchFamily="34" charset="0"/>
              </a:rPr>
              <a:t>ELK Tiêu Tốn Tài Nguyên Rất Lớn</a:t>
            </a:r>
          </a:p>
          <a:p>
            <a:r>
              <a:rPr lang="en-US" sz="2400" smtClean="0">
                <a:latin typeface="Tahoma" panose="020B0604030504040204" pitchFamily="34" charset="0"/>
                <a:ea typeface="Tahoma" panose="020B0604030504040204" pitchFamily="34" charset="0"/>
                <a:cs typeface="Tahoma" panose="020B0604030504040204" pitchFamily="34" charset="0"/>
              </a:rPr>
              <a:t>Phân Tích Thói Quen Xem Video Của Người Dùng Sử Dụng Log Event Đã Thu Được</a:t>
            </a:r>
          </a:p>
          <a:p>
            <a:endParaRPr lang="en-US"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66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4220" y="193412"/>
            <a:ext cx="9404723" cy="843819"/>
          </a:xfrm>
        </p:spPr>
        <p:txBody>
          <a:bodyPr/>
          <a:lstStyle/>
          <a:p>
            <a:r>
              <a:rPr lang="en-US" sz="5400" smtClean="0">
                <a:solidFill>
                  <a:schemeClr val="tx1"/>
                </a:solidFill>
                <a:latin typeface="Tahoma" panose="020B0604030504040204" pitchFamily="34" charset="0"/>
                <a:ea typeface="Tahoma" panose="020B0604030504040204" pitchFamily="34" charset="0"/>
                <a:cs typeface="Tahoma" panose="020B0604030504040204" pitchFamily="34" charset="0"/>
              </a:rPr>
              <a:t>Nội Dung</a:t>
            </a:r>
            <a:endParaRPr lang="en-US" sz="5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7"/>
          <p:cNvSpPr>
            <a:spLocks noGrp="1"/>
          </p:cNvSpPr>
          <p:nvPr>
            <p:ph idx="1"/>
          </p:nvPr>
        </p:nvSpPr>
        <p:spPr>
          <a:xfrm>
            <a:off x="1332402" y="1378425"/>
            <a:ext cx="8946541" cy="3466531"/>
          </a:xfrm>
        </p:spPr>
        <p:txBody>
          <a:bodyPr/>
          <a:lstStyle/>
          <a:p>
            <a:r>
              <a:rPr lang="en-US" sz="2800" smtClean="0">
                <a:solidFill>
                  <a:srgbClr val="FFFF00"/>
                </a:solidFill>
                <a:latin typeface="Tahoma" panose="020B0604030504040204" pitchFamily="34" charset="0"/>
                <a:ea typeface="Tahoma" panose="020B0604030504040204" pitchFamily="34" charset="0"/>
                <a:cs typeface="Tahoma" panose="020B0604030504040204" pitchFamily="34" charset="0"/>
              </a:rPr>
              <a:t>1. Bài Toán KPI Video</a:t>
            </a:r>
          </a:p>
          <a:p>
            <a:r>
              <a:rPr lang="en-US" sz="2800" smtClean="0">
                <a:solidFill>
                  <a:srgbClr val="FFFF00"/>
                </a:solidFill>
                <a:latin typeface="Tahoma" panose="020B0604030504040204" pitchFamily="34" charset="0"/>
                <a:ea typeface="Tahoma" panose="020B0604030504040204" pitchFamily="34" charset="0"/>
                <a:cs typeface="Tahoma" panose="020B0604030504040204" pitchFamily="34" charset="0"/>
              </a:rPr>
              <a:t>2. Hướng Giải Quyết</a:t>
            </a:r>
          </a:p>
          <a:p>
            <a:r>
              <a:rPr lang="en-US" sz="2800" smtClean="0">
                <a:solidFill>
                  <a:srgbClr val="FFFF00"/>
                </a:solidFill>
                <a:latin typeface="Tahoma" panose="020B0604030504040204" pitchFamily="34" charset="0"/>
                <a:ea typeface="Tahoma" panose="020B0604030504040204" pitchFamily="34" charset="0"/>
                <a:cs typeface="Tahoma" panose="020B0604030504040204" pitchFamily="34" charset="0"/>
              </a:rPr>
              <a:t>3. Log Event Managements</a:t>
            </a:r>
          </a:p>
          <a:p>
            <a:r>
              <a:rPr lang="en-US" sz="2800" smtClean="0">
                <a:solidFill>
                  <a:srgbClr val="FFFF00"/>
                </a:solidFill>
                <a:latin typeface="Tahoma" panose="020B0604030504040204" pitchFamily="34" charset="0"/>
                <a:ea typeface="Tahoma" panose="020B0604030504040204" pitchFamily="34" charset="0"/>
                <a:cs typeface="Tahoma" panose="020B0604030504040204" pitchFamily="34" charset="0"/>
              </a:rPr>
              <a:t>4. ELK(Elasticsearch + Logstash + Kibana)</a:t>
            </a:r>
          </a:p>
          <a:p>
            <a:r>
              <a:rPr lang="en-US" sz="2800">
                <a:solidFill>
                  <a:srgbClr val="FFFF00"/>
                </a:solidFill>
                <a:latin typeface="Tahoma" panose="020B0604030504040204" pitchFamily="34" charset="0"/>
                <a:ea typeface="Tahoma" panose="020B0604030504040204" pitchFamily="34" charset="0"/>
                <a:cs typeface="Tahoma" panose="020B0604030504040204" pitchFamily="34" charset="0"/>
              </a:rPr>
              <a:t>5</a:t>
            </a:r>
            <a:r>
              <a:rPr lang="en-US" sz="2800" smtClean="0">
                <a:solidFill>
                  <a:srgbClr val="FFFF00"/>
                </a:solidFill>
                <a:latin typeface="Tahoma" panose="020B0604030504040204" pitchFamily="34" charset="0"/>
                <a:ea typeface="Tahoma" panose="020B0604030504040204" pitchFamily="34" charset="0"/>
                <a:cs typeface="Tahoma" panose="020B0604030504040204" pitchFamily="34" charset="0"/>
              </a:rPr>
              <a:t>. Deploy Hệ Thống</a:t>
            </a:r>
          </a:p>
          <a:p>
            <a:r>
              <a:rPr lang="en-US" sz="2800">
                <a:solidFill>
                  <a:srgbClr val="FFFF00"/>
                </a:solidFill>
                <a:latin typeface="Tahoma" panose="020B0604030504040204" pitchFamily="34" charset="0"/>
                <a:ea typeface="Tahoma" panose="020B0604030504040204" pitchFamily="34" charset="0"/>
                <a:cs typeface="Tahoma" panose="020B0604030504040204" pitchFamily="34" charset="0"/>
              </a:rPr>
              <a:t>6</a:t>
            </a:r>
            <a:r>
              <a:rPr lang="en-US" sz="2800" smtClean="0">
                <a:solidFill>
                  <a:srgbClr val="FFFF00"/>
                </a:solidFill>
                <a:latin typeface="Tahoma" panose="020B0604030504040204" pitchFamily="34" charset="0"/>
                <a:ea typeface="Tahoma" panose="020B0604030504040204" pitchFamily="34" charset="0"/>
                <a:cs typeface="Tahoma" panose="020B0604030504040204" pitchFamily="34" charset="0"/>
              </a:rPr>
              <a:t>. Một Số Issues</a:t>
            </a:r>
          </a:p>
          <a:p>
            <a:endParaRPr lang="en-US" smtClean="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2798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111524"/>
            <a:ext cx="9404723" cy="939354"/>
          </a:xfrm>
        </p:spPr>
        <p:txBody>
          <a:bodyPr/>
          <a:lstStyle/>
          <a:p>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1. Bài Toán</a:t>
            </a:r>
            <a:endParaRPr lang="en-US">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0" y="1050878"/>
            <a:ext cx="8946541" cy="5186149"/>
          </a:xfrm>
        </p:spPr>
        <p:txBody>
          <a:bodyPr>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Mục Đích:</a:t>
            </a:r>
          </a:p>
          <a:p>
            <a:pPr lvl="1"/>
            <a:r>
              <a:rPr lang="en-US" sz="2400">
                <a:latin typeface="Tahoma" panose="020B0604030504040204" pitchFamily="34" charset="0"/>
                <a:ea typeface="Tahoma" panose="020B0604030504040204" pitchFamily="34" charset="0"/>
                <a:cs typeface="Tahoma" panose="020B0604030504040204" pitchFamily="34" charset="0"/>
              </a:rPr>
              <a:t>Cần đánh giá chất lượng video do bên thứ 3 cung </a:t>
            </a:r>
            <a:r>
              <a:rPr lang="en-US" sz="2400" smtClean="0">
                <a:latin typeface="Tahoma" panose="020B0604030504040204" pitchFamily="34" charset="0"/>
                <a:ea typeface="Tahoma" panose="020B0604030504040204" pitchFamily="34" charset="0"/>
                <a:cs typeface="Tahoma" panose="020B0604030504040204" pitchFamily="34" charset="0"/>
              </a:rPr>
              <a:t>cấp</a:t>
            </a:r>
          </a:p>
          <a:p>
            <a:pPr lvl="1"/>
            <a:r>
              <a:rPr lang="en-US" sz="2400" smtClean="0">
                <a:latin typeface="Tahoma" panose="020B0604030504040204" pitchFamily="34" charset="0"/>
                <a:ea typeface="Tahoma" panose="020B0604030504040204" pitchFamily="34" charset="0"/>
                <a:cs typeface="Tahoma" panose="020B0604030504040204" pitchFamily="34" charset="0"/>
              </a:rPr>
              <a:t>Cần đánh giá trải nghiệm của người dung đối với hệ thống</a:t>
            </a:r>
          </a:p>
          <a:p>
            <a:pPr lvl="1"/>
            <a:r>
              <a:rPr lang="en-US" sz="2400" smtClean="0">
                <a:latin typeface="Tahoma" panose="020B0604030504040204" pitchFamily="34" charset="0"/>
                <a:ea typeface="Tahoma" panose="020B0604030504040204" pitchFamily="34" charset="0"/>
                <a:cs typeface="Tahoma" panose="020B0604030504040204" pitchFamily="34" charset="0"/>
              </a:rPr>
              <a:t>Tìm hiểu thói quen xem video của người dung</a:t>
            </a:r>
          </a:p>
          <a:p>
            <a:pPr lvl="1"/>
            <a:r>
              <a:rPr lang="en-US" sz="2400" smtClean="0">
                <a:latin typeface="Tahoma" panose="020B0604030504040204" pitchFamily="34" charset="0"/>
                <a:ea typeface="Tahoma" panose="020B0604030504040204" pitchFamily="34" charset="0"/>
                <a:cs typeface="Tahoma" panose="020B0604030504040204" pitchFamily="34" charset="0"/>
              </a:rPr>
              <a:t>Cần tối ưu nội dung, chất lượng video cung cấp cho người dung một các hợp lý nhất</a:t>
            </a: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9844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6524"/>
          </a:xfrm>
        </p:spPr>
        <p:txBody>
          <a:bodyPr/>
          <a:lstStyle/>
          <a:p>
            <a:r>
              <a:rPr lang="en-US">
                <a:solidFill>
                  <a:srgbClr val="FFFF00"/>
                </a:solidFill>
                <a:latin typeface="Tahoma" panose="020B0604030504040204" pitchFamily="34" charset="0"/>
                <a:ea typeface="Tahoma" panose="020B0604030504040204" pitchFamily="34" charset="0"/>
                <a:cs typeface="Tahoma" panose="020B0604030504040204" pitchFamily="34" charset="0"/>
              </a:rPr>
              <a:t>1. Bài Toán</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2" y="1269242"/>
            <a:ext cx="9187100" cy="5186149"/>
          </a:xfrm>
        </p:spPr>
        <p:txBody>
          <a:bodyPr>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Những Thông Số Cần Theo Dõi:</a:t>
            </a:r>
          </a:p>
          <a:p>
            <a:pPr lvl="1"/>
            <a:r>
              <a:rPr lang="en-US" sz="2400" smtClean="0">
                <a:latin typeface="Tahoma" panose="020B0604030504040204" pitchFamily="34" charset="0"/>
                <a:ea typeface="Tahoma" panose="020B0604030504040204" pitchFamily="34" charset="0"/>
                <a:cs typeface="Tahoma" panose="020B0604030504040204" pitchFamily="34" charset="0"/>
              </a:rPr>
              <a:t>Bitrate</a:t>
            </a:r>
          </a:p>
          <a:p>
            <a:pPr lvl="1"/>
            <a:r>
              <a:rPr lang="en-US" sz="2400" smtClean="0">
                <a:latin typeface="Tahoma" panose="020B0604030504040204" pitchFamily="34" charset="0"/>
                <a:ea typeface="Tahoma" panose="020B0604030504040204" pitchFamily="34" charset="0"/>
                <a:cs typeface="Tahoma" panose="020B0604030504040204" pitchFamily="34" charset="0"/>
              </a:rPr>
              <a:t>Buffer Fill</a:t>
            </a:r>
          </a:p>
          <a:p>
            <a:pPr lvl="1"/>
            <a:r>
              <a:rPr lang="en-US" sz="2400" smtClean="0">
                <a:latin typeface="Tahoma" panose="020B0604030504040204" pitchFamily="34" charset="0"/>
                <a:ea typeface="Tahoma" panose="020B0604030504040204" pitchFamily="34" charset="0"/>
                <a:cs typeface="Tahoma" panose="020B0604030504040204" pitchFamily="34" charset="0"/>
              </a:rPr>
              <a:t>Buffer Lag</a:t>
            </a:r>
          </a:p>
          <a:p>
            <a:pPr lvl="1"/>
            <a:r>
              <a:rPr lang="en-US" sz="2400" smtClean="0">
                <a:latin typeface="Tahoma" panose="020B0604030504040204" pitchFamily="34" charset="0"/>
                <a:ea typeface="Tahoma" panose="020B0604030504040204" pitchFamily="34" charset="0"/>
                <a:cs typeface="Tahoma" panose="020B0604030504040204" pitchFamily="34" charset="0"/>
              </a:rPr>
              <a:t>Watched Time</a:t>
            </a:r>
          </a:p>
          <a:p>
            <a:pPr lvl="1"/>
            <a:r>
              <a:rPr lang="en-US" sz="2400" smtClean="0">
                <a:latin typeface="Tahoma" panose="020B0604030504040204" pitchFamily="34" charset="0"/>
                <a:ea typeface="Tahoma" panose="020B0604030504040204" pitchFamily="34" charset="0"/>
                <a:cs typeface="Tahoma" panose="020B0604030504040204" pitchFamily="34" charset="0"/>
              </a:rPr>
              <a:t>Errors</a:t>
            </a:r>
            <a:endParaRPr lang="en-US" sz="2400">
              <a:latin typeface="Tahoma" panose="020B0604030504040204" pitchFamily="34" charset="0"/>
              <a:ea typeface="Tahoma" panose="020B0604030504040204" pitchFamily="34" charset="0"/>
              <a:cs typeface="Tahoma" panose="020B0604030504040204" pitchFamily="34" charset="0"/>
            </a:endParaRPr>
          </a:p>
          <a:p>
            <a:r>
              <a:rPr lang="en-US" sz="2400" smtClean="0">
                <a:latin typeface="Tahoma" panose="020B0604030504040204" pitchFamily="34" charset="0"/>
                <a:ea typeface="Tahoma" panose="020B0604030504040204" pitchFamily="34" charset="0"/>
                <a:cs typeface="Tahoma" panose="020B0604030504040204" pitchFamily="34" charset="0"/>
              </a:rPr>
              <a:t>Một Số Event Của Player:</a:t>
            </a:r>
            <a:endParaRPr lang="en-US" sz="240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41087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0297"/>
          </a:xfrm>
        </p:spPr>
        <p:txBody>
          <a:bodyPr/>
          <a:lstStyle/>
          <a:p>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2. Hướng Giải Quyết</a:t>
            </a:r>
            <a:endParaRPr lang="en-US">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96810665"/>
              </p:ext>
            </p:extLst>
          </p:nvPr>
        </p:nvGraphicFramePr>
        <p:xfrm>
          <a:off x="1103313" y="1433513"/>
          <a:ext cx="8947150" cy="4814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599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6649"/>
          </a:xfrm>
        </p:spPr>
        <p:txBody>
          <a:bodyPr/>
          <a:lstStyle/>
          <a:p>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3. Log Event Managements</a:t>
            </a:r>
            <a:endParaRPr lang="en-US">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2" y="1569494"/>
            <a:ext cx="8946541" cy="4678906"/>
          </a:xfrm>
        </p:spPr>
        <p:txBody>
          <a:bodyPr/>
          <a:lstStyle/>
          <a:p>
            <a:r>
              <a:rPr lang="en-US" sz="2400" smtClean="0">
                <a:latin typeface="Tahoma" panose="020B0604030504040204" pitchFamily="34" charset="0"/>
                <a:ea typeface="Tahoma" panose="020B0604030504040204" pitchFamily="34" charset="0"/>
                <a:cs typeface="Tahoma" panose="020B0604030504040204" pitchFamily="34" charset="0"/>
              </a:rPr>
              <a:t>Lấy Các Event Trên Player Của Người Xem Video</a:t>
            </a:r>
          </a:p>
          <a:p>
            <a:r>
              <a:rPr lang="en-US" sz="2400" smtClean="0">
                <a:latin typeface="Tahoma" panose="020B0604030504040204" pitchFamily="34" charset="0"/>
                <a:ea typeface="Tahoma" panose="020B0604030504040204" pitchFamily="34" charset="0"/>
                <a:cs typeface="Tahoma" panose="020B0604030504040204" pitchFamily="34" charset="0"/>
              </a:rPr>
              <a:t>Tổ Chức Dữ Liệu Từ Event</a:t>
            </a:r>
          </a:p>
          <a:p>
            <a:r>
              <a:rPr lang="en-US" sz="2400" smtClean="0">
                <a:latin typeface="Tahoma" panose="020B0604030504040204" pitchFamily="34" charset="0"/>
                <a:ea typeface="Tahoma" panose="020B0604030504040204" pitchFamily="34" charset="0"/>
                <a:cs typeface="Tahoma" panose="020B0604030504040204" pitchFamily="34" charset="0"/>
              </a:rPr>
              <a:t>Xây Dựng Một Server Quản Lý Tập Trung Dữ Liệu Event Từ Các Service</a:t>
            </a:r>
          </a:p>
          <a:p>
            <a:r>
              <a:rPr lang="en-US" sz="2400" smtClean="0">
                <a:latin typeface="Tahoma" panose="020B0604030504040204" pitchFamily="34" charset="0"/>
                <a:ea typeface="Tahoma" panose="020B0604030504040204" pitchFamily="34" charset="0"/>
                <a:cs typeface="Tahoma" panose="020B0604030504040204" pitchFamily="34" charset="0"/>
              </a:rPr>
              <a:t>Dữ Liệu Log Được Lưu Trữ Vào File Trên Server Để Logstash Lấy Các Log Đó</a:t>
            </a:r>
          </a:p>
          <a:p>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5757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871" y="0"/>
            <a:ext cx="9404723" cy="761933"/>
          </a:xfrm>
        </p:spPr>
        <p:txBody>
          <a:bodyPr/>
          <a:lstStyle/>
          <a:p>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4. </a:t>
            </a:r>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ELK Stack</a:t>
            </a:r>
            <a:endParaRPr lang="en-US">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03312" y="1037230"/>
            <a:ext cx="9296282" cy="5211170"/>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Elasticsearch</a:t>
            </a:r>
          </a:p>
          <a:p>
            <a:r>
              <a:rPr lang="en-US" smtClean="0">
                <a:latin typeface="Tahoma" panose="020B0604030504040204" pitchFamily="34" charset="0"/>
                <a:ea typeface="Tahoma" panose="020B0604030504040204" pitchFamily="34" charset="0"/>
                <a:cs typeface="Tahoma" panose="020B0604030504040204" pitchFamily="34" charset="0"/>
              </a:rPr>
              <a:t>Logstash</a:t>
            </a:r>
          </a:p>
          <a:p>
            <a:r>
              <a:rPr lang="en-US" smtClean="0">
                <a:latin typeface="Tahoma" panose="020B0604030504040204" pitchFamily="34" charset="0"/>
                <a:ea typeface="Tahoma" panose="020B0604030504040204" pitchFamily="34" charset="0"/>
                <a:cs typeface="Tahoma" panose="020B0604030504040204" pitchFamily="34" charset="0"/>
              </a:rPr>
              <a:t>Kibana</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28" y="1173707"/>
            <a:ext cx="6305266" cy="5167963"/>
          </a:xfrm>
          <a:prstGeom prst="rect">
            <a:avLst/>
          </a:prstGeom>
        </p:spPr>
      </p:pic>
    </p:spTree>
    <p:extLst>
      <p:ext uri="{BB962C8B-B14F-4D97-AF65-F5344CB8AC3E}">
        <p14:creationId xmlns:p14="http://schemas.microsoft.com/office/powerpoint/2010/main" val="260628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361" y="0"/>
            <a:ext cx="9466881" cy="953001"/>
          </a:xfrm>
        </p:spPr>
        <p:txBody>
          <a:bodyPr/>
          <a:lstStyle/>
          <a:p>
            <a:r>
              <a:rPr lang="en-US">
                <a:solidFill>
                  <a:srgbClr val="FFFF00"/>
                </a:solidFill>
                <a:latin typeface="Tahoma" panose="020B0604030504040204" pitchFamily="34" charset="0"/>
                <a:ea typeface="Tahoma" panose="020B0604030504040204" pitchFamily="34" charset="0"/>
                <a:cs typeface="Tahoma" panose="020B0604030504040204" pitchFamily="34" charset="0"/>
              </a:rPr>
              <a:t>4</a:t>
            </a:r>
            <a:r>
              <a:rPr lang="en-US">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mtClean="0">
                <a:solidFill>
                  <a:srgbClr val="FFFF00"/>
                </a:solidFill>
                <a:latin typeface="Tahoma" panose="020B0604030504040204" pitchFamily="34" charset="0"/>
                <a:ea typeface="Tahoma" panose="020B0604030504040204" pitchFamily="34" charset="0"/>
                <a:cs typeface="Tahoma" panose="020B0604030504040204" pitchFamily="34" charset="0"/>
              </a:rPr>
              <a:t>ELK Stack</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296537"/>
            <a:ext cx="9652842" cy="5227093"/>
          </a:xfrm>
        </p:spPr>
      </p:pic>
    </p:spTree>
    <p:extLst>
      <p:ext uri="{BB962C8B-B14F-4D97-AF65-F5344CB8AC3E}">
        <p14:creationId xmlns:p14="http://schemas.microsoft.com/office/powerpoint/2010/main" val="1879781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3819"/>
          </a:xfrm>
        </p:spPr>
        <p:txBody>
          <a:bodyPr/>
          <a:lstStyle/>
          <a:p>
            <a:r>
              <a:rPr lang="en-US">
                <a:solidFill>
                  <a:srgbClr val="FFFF00"/>
                </a:solidFill>
                <a:latin typeface="Tahoma" panose="020B0604030504040204" pitchFamily="34" charset="0"/>
                <a:ea typeface="Tahoma" panose="020B0604030504040204" pitchFamily="34" charset="0"/>
                <a:cs typeface="Tahoma" panose="020B0604030504040204" pitchFamily="34" charset="0"/>
              </a:rPr>
              <a:t>5. Deploy Hệ Thống</a:t>
            </a:r>
            <a:endParaRPr lang="en-US"/>
          </a:p>
        </p:txBody>
      </p:sp>
      <p:sp>
        <p:nvSpPr>
          <p:cNvPr id="3" name="Content Placeholder 2"/>
          <p:cNvSpPr>
            <a:spLocks noGrp="1"/>
          </p:cNvSpPr>
          <p:nvPr>
            <p:ph idx="1"/>
          </p:nvPr>
        </p:nvSpPr>
        <p:spPr>
          <a:xfrm>
            <a:off x="1103312" y="1392072"/>
            <a:ext cx="8946541" cy="4856327"/>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Giai Đoạn 1:</a:t>
            </a:r>
          </a:p>
          <a:p>
            <a:pPr lvl="1"/>
            <a:r>
              <a:rPr lang="en-US" smtClean="0">
                <a:latin typeface="Tahoma" panose="020B0604030504040204" pitchFamily="34" charset="0"/>
                <a:ea typeface="Tahoma" panose="020B0604030504040204" pitchFamily="34" charset="0"/>
                <a:cs typeface="Tahoma" panose="020B0604030504040204" pitchFamily="34" charset="0"/>
              </a:rPr>
              <a:t>Tích Hợp KPI Video Vào Kênh Hài </a:t>
            </a:r>
          </a:p>
          <a:p>
            <a:pPr lvl="2"/>
            <a:r>
              <a:rPr lang="en-US" smtClean="0">
                <a:latin typeface="Tahoma" panose="020B0604030504040204" pitchFamily="34" charset="0"/>
                <a:ea typeface="Tahoma" panose="020B0604030504040204" pitchFamily="34" charset="0"/>
                <a:cs typeface="Tahoma" panose="020B0604030504040204" pitchFamily="34" charset="0"/>
              </a:rPr>
              <a:t>Web App (dự kiến 30/12/2018)</a:t>
            </a:r>
          </a:p>
          <a:p>
            <a:pPr lvl="2"/>
            <a:r>
              <a:rPr lang="en-US" smtClean="0">
                <a:latin typeface="Tahoma" panose="020B0604030504040204" pitchFamily="34" charset="0"/>
                <a:ea typeface="Tahoma" panose="020B0604030504040204" pitchFamily="34" charset="0"/>
                <a:cs typeface="Tahoma" panose="020B0604030504040204" pitchFamily="34" charset="0"/>
              </a:rPr>
              <a:t>Mobile App</a:t>
            </a:r>
          </a:p>
          <a:p>
            <a:pPr lvl="1"/>
            <a:r>
              <a:rPr lang="en-US" smtClean="0">
                <a:latin typeface="Tahoma" panose="020B0604030504040204" pitchFamily="34" charset="0"/>
                <a:ea typeface="Tahoma" panose="020B0604030504040204" pitchFamily="34" charset="0"/>
                <a:cs typeface="Tahoma" panose="020B0604030504040204" pitchFamily="34" charset="0"/>
              </a:rPr>
              <a:t>Phân Tích, Visualize Dữ Liệu</a:t>
            </a:r>
          </a:p>
          <a:p>
            <a:r>
              <a:rPr lang="en-US" smtClean="0">
                <a:latin typeface="Tahoma" panose="020B0604030504040204" pitchFamily="34" charset="0"/>
                <a:ea typeface="Tahoma" panose="020B0604030504040204" pitchFamily="34" charset="0"/>
                <a:cs typeface="Tahoma" panose="020B0604030504040204" pitchFamily="34" charset="0"/>
              </a:rPr>
              <a:t>Giai Đoạn 2:</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mtClean="0">
              <a:latin typeface="Tahoma" panose="020B0604030504040204" pitchFamily="34" charset="0"/>
              <a:ea typeface="Tahoma" panose="020B0604030504040204" pitchFamily="34" charset="0"/>
              <a:cs typeface="Tahoma" panose="020B0604030504040204" pitchFamily="34" charset="0"/>
            </a:endParaRPr>
          </a:p>
          <a:p>
            <a:r>
              <a:rPr lang="en-US" smtClean="0">
                <a:latin typeface="Tahoma" panose="020B0604030504040204" pitchFamily="34" charset="0"/>
                <a:ea typeface="Tahoma" panose="020B0604030504040204" pitchFamily="34" charset="0"/>
                <a:cs typeface="Tahoma" panose="020B0604030504040204" pitchFamily="34" charset="0"/>
              </a:rPr>
              <a:t>Giai Đoạn 3:</a:t>
            </a:r>
          </a:p>
          <a:p>
            <a:pPr lvl="1"/>
            <a:endParaRPr lang="en-US"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0346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553</TotalTime>
  <Words>608</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Agency FB</vt:lpstr>
      <vt:lpstr>Arial</vt:lpstr>
      <vt:lpstr>Century Gothic</vt:lpstr>
      <vt:lpstr>Tahoma</vt:lpstr>
      <vt:lpstr>Wingdings 3</vt:lpstr>
      <vt:lpstr>Ion</vt:lpstr>
      <vt:lpstr>KPI Video System</vt:lpstr>
      <vt:lpstr>Nội Dung</vt:lpstr>
      <vt:lpstr>1. Bài Toán</vt:lpstr>
      <vt:lpstr>1. Bài Toán</vt:lpstr>
      <vt:lpstr>2. Hướng Giải Quyết</vt:lpstr>
      <vt:lpstr>3. Log Event Managements</vt:lpstr>
      <vt:lpstr>4. ELK Stack</vt:lpstr>
      <vt:lpstr>4. ELK Stack</vt:lpstr>
      <vt:lpstr>5. Deploy Hệ Thống</vt:lpstr>
      <vt:lpstr>5. Deploy Hệ Thống</vt:lpstr>
      <vt:lpstr>5. Deploy Hệ Thống</vt:lpstr>
      <vt:lpstr>5. Deploy Hệ Thống</vt:lpstr>
      <vt:lpstr>5. Deploy Hệ Thống</vt:lpstr>
      <vt:lpstr>5. Deploy Hệ Thống</vt:lpstr>
      <vt:lpstr>6. Một Số Issues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KPI Video System</dc:title>
  <dc:creator>Nguyen Huy Phat 20143397</dc:creator>
  <cp:lastModifiedBy>Nguyen Huy Phat 20143397</cp:lastModifiedBy>
  <cp:revision>112</cp:revision>
  <dcterms:created xsi:type="dcterms:W3CDTF">2018-12-13T16:25:01Z</dcterms:created>
  <dcterms:modified xsi:type="dcterms:W3CDTF">2018-12-14T16:59:33Z</dcterms:modified>
</cp:coreProperties>
</file>