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5F68-87AD-456E-99AF-AAB539A68027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C7D6-B249-4423-89A5-9629FA3CE8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5F68-87AD-456E-99AF-AAB539A68027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C7D6-B249-4423-89A5-9629FA3CE8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5F68-87AD-456E-99AF-AAB539A68027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C7D6-B249-4423-89A5-9629FA3CE8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5F68-87AD-456E-99AF-AAB539A68027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C7D6-B249-4423-89A5-9629FA3CE8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5F68-87AD-456E-99AF-AAB539A68027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C7D6-B249-4423-89A5-9629FA3CE8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5F68-87AD-456E-99AF-AAB539A68027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C7D6-B249-4423-89A5-9629FA3CE8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5F68-87AD-456E-99AF-AAB539A68027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C7D6-B249-4423-89A5-9629FA3CE8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5F68-87AD-456E-99AF-AAB539A68027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C7D6-B249-4423-89A5-9629FA3CE8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5F68-87AD-456E-99AF-AAB539A68027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C7D6-B249-4423-89A5-9629FA3CE8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5F68-87AD-456E-99AF-AAB539A68027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C7D6-B249-4423-89A5-9629FA3CE8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5F68-87AD-456E-99AF-AAB539A68027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C7D6-B249-4423-89A5-9629FA3CE8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5F68-87AD-456E-99AF-AAB539A68027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C7D6-B249-4423-89A5-9629FA3CE8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BÁO CÁO DATABASE TUNING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: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– Join Operator</a:t>
            </a:r>
          </a:p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endParaRPr lang="en-US" dirty="0" smtClean="0"/>
          </a:p>
          <a:p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Minh		20111863</a:t>
            </a:r>
          </a:p>
          <a:p>
            <a:pPr lvl="1"/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Hào</a:t>
            </a:r>
            <a:r>
              <a:rPr lang="en-US" dirty="0" smtClean="0"/>
              <a:t>			20111626</a:t>
            </a:r>
          </a:p>
          <a:p>
            <a:pPr lvl="1"/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Khương</a:t>
            </a:r>
            <a:r>
              <a:rPr lang="en-US" dirty="0" smtClean="0"/>
              <a:t>	20111700</a:t>
            </a:r>
          </a:p>
          <a:p>
            <a:pPr lvl="1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		</a:t>
            </a:r>
            <a:r>
              <a:rPr lang="en-US" dirty="0" smtClean="0"/>
              <a:t>20112500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hash join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endParaRPr lang="en-US" dirty="0" smtClean="0"/>
          </a:p>
          <a:p>
            <a:r>
              <a:rPr lang="en-US" dirty="0" smtClean="0"/>
              <a:t>Outer join</a:t>
            </a:r>
          </a:p>
          <a:p>
            <a:pPr lvl="1"/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Outer join : </a:t>
            </a:r>
            <a:r>
              <a:rPr lang="en-US" dirty="0" err="1" smtClean="0"/>
              <a:t>bảng</a:t>
            </a:r>
            <a:r>
              <a:rPr lang="en-US" dirty="0" smtClean="0"/>
              <a:t> course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prereq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Nhận</a:t>
            </a:r>
            <a:r>
              <a:rPr lang="en-US" dirty="0" smtClean="0"/>
              <a:t> thấy:cs-315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prereq</a:t>
            </a:r>
            <a:r>
              <a:rPr lang="en-US" dirty="0" smtClean="0"/>
              <a:t>, cs-347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course</a:t>
            </a:r>
          </a:p>
          <a:p>
            <a:endParaRPr lang="en-US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2419688" cy="1257476"/>
          </a:xfrm>
          <a:prstGeom prst="rect">
            <a:avLst/>
          </a:prstGeom>
        </p:spPr>
      </p:pic>
      <p:pic>
        <p:nvPicPr>
          <p:cNvPr id="5" name="Picture 4" descr="Captu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209800"/>
            <a:ext cx="2629267" cy="1457529"/>
          </a:xfrm>
          <a:prstGeom prst="rect">
            <a:avLst/>
          </a:prstGeom>
        </p:spPr>
      </p:pic>
      <p:pic>
        <p:nvPicPr>
          <p:cNvPr id="6" name="Picture 5" descr="Captur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5105400"/>
            <a:ext cx="3657143" cy="1552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Semijoin</a:t>
            </a:r>
            <a:endParaRPr lang="en-US" dirty="0" smtClean="0"/>
          </a:p>
          <a:p>
            <a:pPr lvl="1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,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semijoin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giữa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với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err="1">
                <a:sym typeface="Wingdings" pitchFamily="2" charset="2"/>
              </a:rPr>
              <a:t>R</a:t>
            </a:r>
            <a:r>
              <a:rPr lang="en-US" i="1" baseline="-25000" dirty="0" err="1">
                <a:sym typeface="Wingdings" pitchFamily="2" charset="2"/>
              </a:rPr>
              <a:t>j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thuộc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tính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>
                <a:sym typeface="Wingdings" pitchFamily="2" charset="2"/>
              </a:rPr>
              <a:t>A </a:t>
            </a:r>
            <a:r>
              <a:rPr lang="en-US" i="1" dirty="0" err="1" smtClean="0">
                <a:sym typeface="Wingdings" pitchFamily="2" charset="2"/>
              </a:rPr>
              <a:t>ký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i="1" dirty="0" err="1" smtClean="0">
                <a:sym typeface="Wingdings" pitchFamily="2" charset="2"/>
              </a:rPr>
              <a:t>hiệu</a:t>
            </a:r>
            <a:r>
              <a:rPr lang="en-US" i="1" dirty="0" smtClean="0">
                <a:sym typeface="Wingdings" pitchFamily="2" charset="2"/>
              </a:rPr>
              <a:t>: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j</a:t>
            </a:r>
            <a:r>
              <a:rPr lang="en-US" i="1" dirty="0">
                <a:ea typeface="Lucida Sans Unicode" pitchFamily="34" charset="0"/>
                <a:cs typeface="Lucida Sans Unicode" pitchFamily="34" charset="0"/>
              </a:rPr>
              <a:t>⋉</a:t>
            </a:r>
            <a:r>
              <a:rPr lang="en-US" i="1" baseline="-25000" dirty="0"/>
              <a:t> 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i="1" dirty="0" err="1">
                <a:sym typeface="Wingdings" pitchFamily="2" charset="2"/>
              </a:rPr>
              <a:t>R</a:t>
            </a:r>
            <a:r>
              <a:rPr lang="en-US" i="1" baseline="-25000" dirty="0" err="1">
                <a:sym typeface="Wingdings" pitchFamily="2" charset="2"/>
              </a:rPr>
              <a:t>i</a:t>
            </a:r>
            <a:r>
              <a:rPr lang="en-US" i="1" baseline="-25000" dirty="0">
                <a:sym typeface="Wingdings" pitchFamily="2" charset="2"/>
              </a:rPr>
              <a:t> </a:t>
            </a:r>
            <a:r>
              <a:rPr lang="en-US" i="1" baseline="-25000" dirty="0" smtClean="0">
                <a:sym typeface="Wingdings" pitchFamily="2" charset="2"/>
              </a:rPr>
              <a:t>.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Hữu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ích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giảm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dữ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liệu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truyền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tải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r>
              <a:rPr lang="en-US" dirty="0" err="1" smtClean="0"/>
              <a:t>Antijoin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merge-</a:t>
            </a:r>
            <a:r>
              <a:rPr lang="en-US" dirty="0" err="1" smtClean="0"/>
              <a:t>antijoin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Captur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191000"/>
            <a:ext cx="4343400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–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Nested Loop Join</a:t>
            </a:r>
          </a:p>
          <a:p>
            <a:pPr lvl="1"/>
            <a:r>
              <a:rPr lang="en-US" dirty="0" smtClean="0"/>
              <a:t>Sort-Merge Join</a:t>
            </a:r>
          </a:p>
          <a:p>
            <a:pPr lvl="1"/>
            <a:r>
              <a:rPr lang="en-US" dirty="0" smtClean="0"/>
              <a:t>Hash Join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for each row R1 in the outer table</a:t>
            </a:r>
          </a:p>
          <a:p>
            <a:pPr>
              <a:buNone/>
            </a:pPr>
            <a:r>
              <a:rPr lang="en-US" dirty="0"/>
              <a:t>   for each row R2 in the inner table</a:t>
            </a:r>
          </a:p>
          <a:p>
            <a:pPr>
              <a:buNone/>
            </a:pPr>
            <a:r>
              <a:rPr lang="en-US" dirty="0"/>
              <a:t>      if R1.join_column = R2.join_column</a:t>
            </a:r>
          </a:p>
          <a:p>
            <a:pPr>
              <a:buNone/>
            </a:pPr>
            <a:r>
              <a:rPr lang="en-US" dirty="0"/>
              <a:t>         return (R1, R2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Nếu</a:t>
            </a:r>
            <a:r>
              <a:rPr lang="en-US" dirty="0" smtClean="0"/>
              <a:t> index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: </a:t>
            </a:r>
            <a:r>
              <a:rPr lang="en-US" dirty="0" err="1" smtClean="0"/>
              <a:t>duyệt</a:t>
            </a:r>
            <a:r>
              <a:rPr lang="en-US" dirty="0" smtClean="0"/>
              <a:t> index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block-nested-loop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Sort-merge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: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trộn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get </a:t>
            </a:r>
            <a:r>
              <a:rPr lang="en-US" dirty="0"/>
              <a:t>first row R1 from table 1</a:t>
            </a:r>
          </a:p>
          <a:p>
            <a:pPr>
              <a:buNone/>
            </a:pPr>
            <a:r>
              <a:rPr lang="en-US" dirty="0"/>
              <a:t>get first row R2 from table 2</a:t>
            </a:r>
          </a:p>
          <a:p>
            <a:pPr>
              <a:buNone/>
            </a:pPr>
            <a:r>
              <a:rPr lang="en-US" dirty="0"/>
              <a:t>while not at the end of either table</a:t>
            </a:r>
          </a:p>
          <a:p>
            <a:pPr>
              <a:buNone/>
            </a:pPr>
            <a:r>
              <a:rPr lang="en-US" dirty="0" smtClean="0"/>
              <a:t>   if </a:t>
            </a:r>
            <a:r>
              <a:rPr lang="en-US" dirty="0"/>
              <a:t>R1.join_column = R2.join_column</a:t>
            </a:r>
          </a:p>
          <a:p>
            <a:pPr>
              <a:buNone/>
            </a:pPr>
            <a:r>
              <a:rPr lang="en-US" dirty="0" smtClean="0"/>
              <a:t>      return </a:t>
            </a:r>
            <a:r>
              <a:rPr lang="en-US" dirty="0"/>
              <a:t>(R1, R2)</a:t>
            </a:r>
          </a:p>
          <a:p>
            <a:pPr>
              <a:buNone/>
            </a:pPr>
            <a:r>
              <a:rPr lang="en-US" dirty="0"/>
              <a:t>      get next row R2 from table </a:t>
            </a:r>
            <a:r>
              <a:rPr lang="en-US" dirty="0" smtClean="0"/>
              <a:t>2</a:t>
            </a:r>
            <a:endParaRPr lang="en-US" dirty="0"/>
          </a:p>
          <a:p>
            <a:pPr>
              <a:buNone/>
            </a:pPr>
            <a:r>
              <a:rPr lang="en-US" dirty="0"/>
              <a:t>   else if R1.join_column &lt; R2.join_column</a:t>
            </a:r>
          </a:p>
          <a:p>
            <a:pPr>
              <a:buNone/>
            </a:pPr>
            <a:r>
              <a:rPr lang="en-US" dirty="0"/>
              <a:t>      get next row R1 from table 1</a:t>
            </a:r>
          </a:p>
          <a:p>
            <a:pPr>
              <a:buNone/>
            </a:pPr>
            <a:r>
              <a:rPr lang="en-US" dirty="0"/>
              <a:t>   else</a:t>
            </a:r>
          </a:p>
          <a:p>
            <a:pPr>
              <a:buNone/>
            </a:pPr>
            <a:r>
              <a:rPr lang="en-US" dirty="0"/>
              <a:t>      get next row R2 from table </a:t>
            </a:r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Sort-merge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Sort-merge Join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2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,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secondary index (</a:t>
            </a:r>
            <a:r>
              <a:rPr lang="en-US" dirty="0" err="1" smtClean="0"/>
              <a:t>B+tree</a:t>
            </a:r>
            <a:r>
              <a:rPr lang="en-US" dirty="0" smtClean="0"/>
              <a:t>) ở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index,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trộn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node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B+tree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Chia</a:t>
            </a:r>
            <a:r>
              <a:rPr lang="en-US" dirty="0" smtClean="0"/>
              <a:t> 2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endParaRPr lang="en-US" dirty="0" smtClean="0"/>
          </a:p>
          <a:p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băm</a:t>
            </a:r>
            <a:r>
              <a:rPr lang="en-US" dirty="0" smtClean="0"/>
              <a:t>,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(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băm</a:t>
            </a:r>
            <a:r>
              <a:rPr lang="en-US" dirty="0" smtClean="0"/>
              <a:t>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băm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.</a:t>
            </a:r>
          </a:p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băm</a:t>
            </a:r>
            <a:r>
              <a:rPr lang="en-US" dirty="0" smtClean="0"/>
              <a:t> -&gt;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1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băm</a:t>
            </a:r>
            <a:r>
              <a:rPr lang="en-US" dirty="0" smtClean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băm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for each row R1 in the build table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calculate hash value on R1.join_column</a:t>
            </a:r>
          </a:p>
          <a:p>
            <a:r>
              <a:rPr lang="en-US" dirty="0"/>
              <a:t>   insert R1 into the appropriate hash bucket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for each row R2 in the probe table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calculate hash value on R2.join_column</a:t>
            </a:r>
          </a:p>
          <a:p>
            <a:r>
              <a:rPr lang="en-US" dirty="0"/>
              <a:t>   for each row R1 in the corresponding hash bucket</a:t>
            </a:r>
          </a:p>
          <a:p>
            <a:r>
              <a:rPr lang="en-US" dirty="0"/>
              <a:t>      if R1.join_column = R2.join_column</a:t>
            </a:r>
          </a:p>
          <a:p>
            <a:r>
              <a:rPr lang="en-US" dirty="0"/>
              <a:t>         return (R1, R2)</a:t>
            </a:r>
          </a:p>
          <a:p>
            <a:r>
              <a:rPr lang="en-US" dirty="0"/>
              <a:t>end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Join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endParaRPr lang="en-US" dirty="0" smtClean="0"/>
          </a:p>
          <a:p>
            <a:r>
              <a:rPr lang="en-US" dirty="0" smtClean="0"/>
              <a:t>Hash Join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hash join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băm</a:t>
            </a:r>
            <a:r>
              <a:rPr lang="en-US" dirty="0" smtClean="0"/>
              <a:t>,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băm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đề-các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bảng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đề-các</a:t>
            </a:r>
            <a:r>
              <a:rPr lang="en-US" dirty="0" smtClean="0"/>
              <a:t>,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660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BÁO CÁO DATABASE TUNING</vt:lpstr>
      <vt:lpstr>Tổng quan về phép nối</vt:lpstr>
      <vt:lpstr>Nested Loop Join</vt:lpstr>
      <vt:lpstr>Sort-merge Join</vt:lpstr>
      <vt:lpstr>Sort-merge Join</vt:lpstr>
      <vt:lpstr>Hash Join</vt:lpstr>
      <vt:lpstr>Hash Join</vt:lpstr>
      <vt:lpstr>Hash Join</vt:lpstr>
      <vt:lpstr>Cartesian Join</vt:lpstr>
      <vt:lpstr>Các loại nối dữ liệu</vt:lpstr>
      <vt:lpstr>Các loại nối dữ liệu</vt:lpstr>
      <vt:lpstr>Các loại nối dữ liệu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DATABASE TUNING</dc:title>
  <dc:creator>minhpro nguyen</dc:creator>
  <cp:lastModifiedBy>minhpro nguyen</cp:lastModifiedBy>
  <cp:revision>12</cp:revision>
  <dcterms:created xsi:type="dcterms:W3CDTF">2015-05-19T03:23:47Z</dcterms:created>
  <dcterms:modified xsi:type="dcterms:W3CDTF">2015-05-19T08:57:05Z</dcterms:modified>
</cp:coreProperties>
</file>