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85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676" y="3938980"/>
            <a:ext cx="8180132" cy="7484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vấnI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56948" y="2210327"/>
            <a:ext cx="10866268" cy="1470025"/>
          </a:xfrm>
        </p:spPr>
        <p:txBody>
          <a:bodyPr/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ưu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84" y="516835"/>
            <a:ext cx="10703394" cy="5446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VD: join hay select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sort-merge hay hash join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795338" indent="-457200" defTabSz="3683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457200" defTabSz="3683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565" y="465386"/>
            <a:ext cx="9727446" cy="554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775253"/>
            <a:ext cx="8925339" cy="53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19" y="1378039"/>
            <a:ext cx="9765546" cy="3814293"/>
          </a:xfrm>
        </p:spPr>
        <p:txBody>
          <a:bodyPr>
            <a:normAutofit/>
          </a:bodyPr>
          <a:lstStyle/>
          <a:p>
            <a:pPr marL="1033463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indent="-457200"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103505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89125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142" y="673867"/>
            <a:ext cx="5405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7" y="888642"/>
            <a:ext cx="10844011" cy="5460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124" y="0"/>
            <a:ext cx="6091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89" y="953036"/>
            <a:ext cx="10697585" cy="5140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heuristic: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Descartes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186" y="141668"/>
            <a:ext cx="994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625332"/>
            <a:ext cx="10910085" cy="36447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8806" y="425003"/>
            <a:ext cx="5378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11" y="1107582"/>
            <a:ext cx="9470303" cy="5333999"/>
          </a:xfrm>
        </p:spPr>
        <p:txBody>
          <a:bodyPr>
            <a:normAutofit/>
          </a:bodyPr>
          <a:lstStyle/>
          <a:p>
            <a:pPr marL="60325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5612" y="330487"/>
            <a:ext cx="9684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indent="0">
              <a:buNone/>
            </a:pP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1" y="1079076"/>
            <a:ext cx="10046146" cy="5038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63650" y="347730"/>
            <a:ext cx="800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23" y="1701601"/>
            <a:ext cx="9894335" cy="4319462"/>
          </a:xfrm>
        </p:spPr>
        <p:txBody>
          <a:bodyPr>
            <a:normAutofit/>
          </a:bodyPr>
          <a:lstStyle/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3317" y="501272"/>
            <a:ext cx="4283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457200"/>
            <a:ext cx="11698530" cy="5668967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0" y="766020"/>
            <a:ext cx="9247031" cy="53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4065"/>
            <a:ext cx="8220722" cy="11430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055" y="1537065"/>
            <a:ext cx="7139486" cy="47133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73" y="1644897"/>
            <a:ext cx="10666785" cy="45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</a:t>
            </a:r>
          </a:p>
          <a:p>
            <a:pPr marL="735013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5" y="2251766"/>
            <a:ext cx="5965808" cy="13257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476" y="457200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endParaRPr 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6" y="1017431"/>
            <a:ext cx="10364972" cy="5230968"/>
          </a:xfrm>
        </p:spPr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1093788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3788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95" y="2232237"/>
            <a:ext cx="5309470" cy="908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71" y="5196471"/>
            <a:ext cx="4122777" cy="838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044" y="176531"/>
            <a:ext cx="763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437882"/>
            <a:ext cx="10183549" cy="5810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309092"/>
            <a:ext cx="10783817" cy="5912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59" y="991515"/>
            <a:ext cx="3169692" cy="214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68" y="4583249"/>
            <a:ext cx="4325650" cy="15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847165"/>
            <a:ext cx="11698530" cy="5279002"/>
          </a:xfrm>
        </p:spPr>
        <p:txBody>
          <a:bodyPr>
            <a:normAutofit fontScale="92500" lnSpcReduction="20000"/>
          </a:bodyPr>
          <a:lstStyle/>
          <a:p>
            <a:pPr marL="1746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merge join</a:t>
            </a:r>
          </a:p>
          <a:p>
            <a:pPr marL="631825" indent="-457200">
              <a:buFont typeface="Wingdings" panose="05000000000000000000" pitchFamily="2" charset="2"/>
              <a:buChar char="à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37" y="1722063"/>
            <a:ext cx="5872141" cy="113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37" y="3291683"/>
            <a:ext cx="5995335" cy="11365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8353" y="206156"/>
            <a:ext cx="6835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Join: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238540"/>
            <a:ext cx="10873409" cy="6009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6" y="1991742"/>
            <a:ext cx="4580017" cy="1104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6" y="4634787"/>
            <a:ext cx="4999755" cy="12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1094704"/>
            <a:ext cx="10218545" cy="4968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15" y="1854893"/>
            <a:ext cx="5080264" cy="4207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7613" y="132802"/>
            <a:ext cx="6303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37930"/>
            <a:ext cx="10048392" cy="5910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452354786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join):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18" y="1908938"/>
            <a:ext cx="3126070" cy="93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11" y="3151598"/>
            <a:ext cx="4003628" cy="109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2" y="4996891"/>
            <a:ext cx="301778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7" y="914399"/>
            <a:ext cx="11468747" cy="5211767"/>
          </a:xfrm>
        </p:spPr>
        <p:txBody>
          <a:bodyPr>
            <a:normAutofit/>
          </a:bodyPr>
          <a:lstStyle/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/>
              <a:t>Vài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index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OR-connected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/>
              <a:t>VD: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Smith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mua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70" y="2714410"/>
            <a:ext cx="4374259" cy="36502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418" y="75694"/>
            <a:ext cx="6288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index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</a:p>
          <a:p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1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560938"/>
            <a:ext cx="11507383" cy="4565230"/>
          </a:xfrm>
        </p:spPr>
        <p:txBody>
          <a:bodyPr>
            <a:normAutofit/>
          </a:bodyPr>
          <a:lstStyle/>
          <a:p>
            <a:pPr marL="735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Order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mệnh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FROM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en-US" sz="2800" dirty="0" smtClean="0"/>
          </a:p>
          <a:p>
            <a:pPr marL="735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/>
              <a:t>Tuy</a:t>
            </a:r>
            <a:r>
              <a:rPr lang="en-US" sz="2800" dirty="0" smtClean="0"/>
              <a:t> </a:t>
            </a:r>
            <a:r>
              <a:rPr lang="en-US" sz="2800" dirty="0" err="1" smtClean="0"/>
              <a:t>nhiên</a:t>
            </a:r>
            <a:r>
              <a:rPr lang="en-US" sz="2800" dirty="0" smtClean="0"/>
              <a:t>: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join </a:t>
            </a:r>
            <a:r>
              <a:rPr lang="en-US" sz="2800" dirty="0" err="1" smtClean="0"/>
              <a:t>dài</a:t>
            </a:r>
            <a:r>
              <a:rPr lang="en-US" sz="2800" dirty="0" smtClean="0"/>
              <a:t> (</a:t>
            </a:r>
            <a:r>
              <a:rPr lang="en-US" sz="2800" dirty="0" err="1" smtClean="0"/>
              <a:t>hơn</a:t>
            </a:r>
            <a:r>
              <a:rPr lang="en-US" sz="2800" dirty="0" smtClean="0"/>
              <a:t> 8 </a:t>
            </a:r>
            <a:r>
              <a:rPr lang="en-US" sz="2800" dirty="0" err="1" smtClean="0"/>
              <a:t>bảng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vài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trật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pPr marL="7350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7573" y="360608"/>
            <a:ext cx="97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Order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0"/>
            <a:ext cx="11410682" cy="11967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3189" y="991673"/>
            <a:ext cx="10009123" cy="4964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76092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76092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76092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76092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76092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</a:p>
          <a:p>
            <a:pPr marL="3175" algn="just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8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70" y="1103684"/>
            <a:ext cx="11698530" cy="47133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6975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  <a:p>
            <a:pPr marL="1196975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indent="-514350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indent="-514350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  <a:tabLst>
                <a:tab pos="230188" algn="l"/>
              </a:tabLst>
            </a:pP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 indent="-517525">
              <a:buFont typeface="Arial" panose="020B0604020202020204" pitchFamily="34" charset="0"/>
              <a:buChar char="•"/>
              <a:tabLst>
                <a:tab pos="1252538" algn="l"/>
              </a:tabLst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 indent="-517525">
              <a:buFont typeface="Arial" panose="020B0604020202020204" pitchFamily="34" charset="0"/>
              <a:buChar char="•"/>
              <a:tabLst>
                <a:tab pos="1252538" algn="l"/>
              </a:tabLst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392" y="457201"/>
            <a:ext cx="10033287" cy="5391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SELECT balance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FROM account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WHERE balance &lt; 2500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08" y="3406461"/>
            <a:ext cx="6146535" cy="509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08" y="4295882"/>
            <a:ext cx="6146535" cy="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360609"/>
            <a:ext cx="10766737" cy="58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DSQH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74" y="1811099"/>
            <a:ext cx="5433188" cy="492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84" y="2956134"/>
            <a:ext cx="1996546" cy="2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296214"/>
            <a:ext cx="11713445" cy="58299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indent="-571500">
              <a:buFont typeface="Wingdings" panose="05000000000000000000" pitchFamily="2" charset="2"/>
              <a:buChar char="è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511175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tắc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28" y="4270408"/>
            <a:ext cx="4101719" cy="54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40" y="4858798"/>
            <a:ext cx="6568919" cy="45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40" y="5449987"/>
            <a:ext cx="5800897" cy="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373488"/>
            <a:ext cx="10290220" cy="5718220"/>
          </a:xfrm>
        </p:spPr>
        <p:txBody>
          <a:bodyPr>
            <a:normAutofit/>
          </a:bodyPr>
          <a:lstStyle/>
          <a:p>
            <a:pPr marL="7985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</a:p>
          <a:p>
            <a:pPr marL="798513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45561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50" y="1074051"/>
            <a:ext cx="6428663" cy="1192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26" y="3396462"/>
            <a:ext cx="7042054" cy="21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5" y="1201767"/>
            <a:ext cx="10216307" cy="5508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1201767"/>
            <a:ext cx="10142777" cy="45775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670" y="555436"/>
            <a:ext cx="880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1407</TotalTime>
  <Words>1101</Words>
  <Application>Microsoft Office PowerPoint</Application>
  <PresentationFormat>Widescreen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Times New Roman</vt:lpstr>
      <vt:lpstr>Wingdings</vt:lpstr>
      <vt:lpstr>theme-bkhn</vt:lpstr>
      <vt:lpstr>Quản trị cơ sở dữ liệu và Tối ưu hiệu năng</vt:lpstr>
      <vt:lpstr>Tối ưu hóa truy vấn </vt:lpstr>
      <vt:lpstr> Tối ưu truy vấn </vt:lpstr>
      <vt:lpstr>Quá trình tối ưu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309</cp:revision>
  <dcterms:created xsi:type="dcterms:W3CDTF">2015-01-14T02:44:54Z</dcterms:created>
  <dcterms:modified xsi:type="dcterms:W3CDTF">2015-02-09T16:36:36Z</dcterms:modified>
</cp:coreProperties>
</file>