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8186" y="44625"/>
            <a:ext cx="141800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4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6543431" y="990607"/>
            <a:ext cx="5443417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62219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-74613"/>
            <a:ext cx="9144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4" y="990607"/>
            <a:ext cx="5441462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543431" y="990602"/>
            <a:ext cx="544341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543431" y="3325813"/>
            <a:ext cx="5443417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12192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9" y="6237312"/>
            <a:ext cx="464902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2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35" y="53752"/>
            <a:ext cx="116985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35" y="1412777"/>
            <a:ext cx="11698530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886" y="3896159"/>
            <a:ext cx="8825658" cy="120027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328" y="2074684"/>
            <a:ext cx="11772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59799"/>
            <a:ext cx="11576482" cy="617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(Student.name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Techdept.manager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Employee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Student)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16" y="1310822"/>
            <a:ext cx="5047321" cy="1223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26" y="2964473"/>
            <a:ext cx="4252328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04" y="957664"/>
            <a:ext cx="11270973" cy="54834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5013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</a:p>
          <a:p>
            <a:pPr marL="392113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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rắc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63023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Hều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rồi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5013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con: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113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index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Employee.dept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2003813"/>
            <a:ext cx="7211776" cy="96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65" y="4599055"/>
            <a:ext cx="5804246" cy="970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7630" y="110377"/>
            <a:ext cx="55474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444"/>
            <a:ext cx="11231217" cy="58309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795338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con:</a:t>
            </a:r>
          </a:p>
          <a:p>
            <a:pPr marL="45243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2438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243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(uncommon)</a:t>
            </a:r>
          </a:p>
          <a:p>
            <a:pPr defTabSz="517525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83" y="1562295"/>
            <a:ext cx="5788590" cy="1770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83" y="4852574"/>
            <a:ext cx="5224895" cy="10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636105"/>
            <a:ext cx="10992678" cy="5367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“outer.attr1 IN (SELECT inner.attr2 …)”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“outer.attr1 = inner.attr2”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WHERE.</a:t>
            </a:r>
          </a:p>
          <a:p>
            <a:pPr marL="1093788" indent="-514350"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61" y="278296"/>
            <a:ext cx="10813774" cy="58478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Employee,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54" y="919662"/>
            <a:ext cx="6235492" cy="1048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54" y="2609314"/>
            <a:ext cx="5401454" cy="11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258418"/>
            <a:ext cx="11092069" cy="5989982"/>
          </a:xfrm>
        </p:spPr>
        <p:txBody>
          <a:bodyPr>
            <a:normAutofit/>
          </a:bodyPr>
          <a:lstStyle/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Employee,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MIN, MAX.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08" y="735385"/>
            <a:ext cx="7143278" cy="1087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08" y="2299568"/>
            <a:ext cx="5996927" cy="10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177554"/>
            <a:ext cx="11072192" cy="64451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0" y="919662"/>
            <a:ext cx="7758476" cy="1127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0" y="2789569"/>
            <a:ext cx="6942844" cy="26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278296"/>
            <a:ext cx="11171582" cy="5970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45" y="1358274"/>
            <a:ext cx="6896906" cy="21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875763"/>
            <a:ext cx="11520261" cy="5250404"/>
          </a:xfrm>
        </p:spPr>
        <p:txBody>
          <a:bodyPr>
            <a:normAutofit/>
          </a:bodyPr>
          <a:lstStyle/>
          <a:p>
            <a:pPr marL="341313" indent="0">
              <a:buNone/>
              <a:tabLst>
                <a:tab pos="684213" algn="l"/>
              </a:tabLst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  <a:tabLst>
                <a:tab pos="684213" algn="l"/>
              </a:tabLst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4263" indent="-746125">
              <a:buFont typeface="+mj-lt"/>
              <a:buAutoNum type="arabicPeriod"/>
              <a:tabLst>
                <a:tab pos="684213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0">
              <a:buNone/>
              <a:tabLst>
                <a:tab pos="684213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138" indent="0">
              <a:buNone/>
              <a:tabLst>
                <a:tab pos="6842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WHERE.</a:t>
            </a:r>
          </a:p>
          <a:p>
            <a:pPr marL="338138" indent="0">
              <a:buNone/>
              <a:tabLst>
                <a:tab pos="684213" algn="l"/>
              </a:tabLs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95" y="889210"/>
            <a:ext cx="5670838" cy="1828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75" y="4756489"/>
            <a:ext cx="8449560" cy="136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1195" y="167886"/>
            <a:ext cx="573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58417"/>
            <a:ext cx="11310730" cy="622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9" y="927605"/>
            <a:ext cx="7029899" cy="2153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6" y="5134175"/>
            <a:ext cx="3846936" cy="11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2" y="550902"/>
            <a:ext cx="6396720" cy="1143000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466" y="1838905"/>
            <a:ext cx="6384884" cy="36474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18" y="811502"/>
            <a:ext cx="11211339" cy="5602746"/>
          </a:xfrm>
        </p:spPr>
        <p:txBody>
          <a:bodyPr>
            <a:normAutofit/>
          </a:bodyPr>
          <a:lstStyle/>
          <a:p>
            <a:pPr marL="517525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COUNT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17525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0325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4" y="1411753"/>
            <a:ext cx="5770603" cy="1603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42" y="3485822"/>
            <a:ext cx="7262489" cy="22633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28689" y="233163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count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bug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87" y="258417"/>
            <a:ext cx="11469755" cy="5989983"/>
          </a:xfrm>
        </p:spPr>
        <p:txBody>
          <a:bodyPr>
            <a:normAutofit/>
          </a:bodyPr>
          <a:lstStyle/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Jane: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department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Techdept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Employee.numfriends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department,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COUNT(</a:t>
            </a:r>
            <a:r>
              <a:rPr lang="en-US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Ø) =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department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2" y="1493949"/>
            <a:ext cx="11649051" cy="4374640"/>
          </a:xfrm>
        </p:spPr>
        <p:txBody>
          <a:bodyPr>
            <a:normAutofit/>
          </a:bodyPr>
          <a:lstStyle/>
          <a:p>
            <a:pPr marL="6953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532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52425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reachability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0777" y="425003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DISTINCT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1267987"/>
            <a:ext cx="11501954" cy="5033421"/>
          </a:xfrm>
        </p:spPr>
        <p:txBody>
          <a:bodyPr>
            <a:normAutofit/>
          </a:bodyPr>
          <a:lstStyle/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key.</a:t>
            </a: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6588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ssnum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42" y="2731751"/>
            <a:ext cx="4929809" cy="11559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3058" y="199376"/>
            <a:ext cx="333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1584100"/>
            <a:ext cx="10920445" cy="4664299"/>
          </a:xfrm>
        </p:spPr>
        <p:txBody>
          <a:bodyPr>
            <a:normAutofit/>
          </a:bodyPr>
          <a:lstStyle/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marL="695325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reach 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 reach 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reach 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2606" y="401338"/>
            <a:ext cx="3071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</a:t>
            </a:r>
          </a:p>
        </p:txBody>
      </p:sp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32" y="2257864"/>
            <a:ext cx="11698530" cy="3411415"/>
          </a:xfrm>
        </p:spPr>
        <p:txBody>
          <a:bodyPr>
            <a:noAutofit/>
          </a:bodyPr>
          <a:lstStyle/>
          <a:p>
            <a:pPr marL="795338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nghệ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Employee: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21" y="3320074"/>
            <a:ext cx="5470555" cy="1079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10619" y="988255"/>
            <a:ext cx="41707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Reachability VD</a:t>
            </a:r>
          </a:p>
          <a:p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067" y="2007152"/>
            <a:ext cx="9896014" cy="3707880"/>
          </a:xfrm>
        </p:spPr>
        <p:txBody>
          <a:bodyPr>
            <a:normAutofit/>
          </a:bodyPr>
          <a:lstStyle/>
          <a:p>
            <a:pPr marL="735013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9378" y="806823"/>
            <a:ext cx="6173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7809"/>
            <a:ext cx="9988758" cy="592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Manager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5338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43" y="1011828"/>
            <a:ext cx="5712774" cy="1034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40" y="3941985"/>
            <a:ext cx="5978647" cy="10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84" y="178904"/>
            <a:ext cx="10703394" cy="61026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Student.name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Employee.name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Employee reach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Student (1)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Techdept.dept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key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Employee (2)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(1),(2)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Techdept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reach Student.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11" y="600549"/>
            <a:ext cx="4536482" cy="751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67" y="1889740"/>
            <a:ext cx="5062639" cy="13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</Template>
  <TotalTime>1592</TotalTime>
  <Words>578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Gurmukhi</vt:lpstr>
      <vt:lpstr>Arial</vt:lpstr>
      <vt:lpstr>Calibri</vt:lpstr>
      <vt:lpstr>Helvetica Neue</vt:lpstr>
      <vt:lpstr>Times New Roman</vt:lpstr>
      <vt:lpstr>Wingdings</vt:lpstr>
      <vt:lpstr>theme-bkhn</vt:lpstr>
      <vt:lpstr>PowerPoint Presentation</vt:lpstr>
      <vt:lpstr>Tối ưu hóa truy vấn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thang</cp:lastModifiedBy>
  <cp:revision>401</cp:revision>
  <dcterms:created xsi:type="dcterms:W3CDTF">2015-01-14T02:44:54Z</dcterms:created>
  <dcterms:modified xsi:type="dcterms:W3CDTF">2015-02-09T16:39:31Z</dcterms:modified>
</cp:coreProperties>
</file>