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916832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38186" y="44625"/>
            <a:ext cx="1418004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2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4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-74613"/>
            <a:ext cx="9144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4" y="990607"/>
            <a:ext cx="5441462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6543431" y="990607"/>
            <a:ext cx="5443417" cy="4519613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62219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-74613"/>
            <a:ext cx="9144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4" y="990607"/>
            <a:ext cx="5441462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6543431" y="990602"/>
            <a:ext cx="5443417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6543431" y="3325813"/>
            <a:ext cx="5443417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99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6704"/>
            <a:ext cx="12192000" cy="548680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9" y="6237312"/>
            <a:ext cx="464902" cy="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3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0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2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7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9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735" y="53752"/>
            <a:ext cx="116985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735" y="1412777"/>
            <a:ext cx="11698530" cy="471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0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76092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7609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7609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8215" y="3932191"/>
            <a:ext cx="8825658" cy="117338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56" y="2297763"/>
            <a:ext cx="121022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326524"/>
            <a:ext cx="11214138" cy="4921876"/>
          </a:xfrm>
        </p:spPr>
        <p:txBody>
          <a:bodyPr>
            <a:normAutofit/>
          </a:bodyPr>
          <a:lstStyle/>
          <a:p>
            <a:pPr marL="695325" defTabSz="854075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overflow: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 defTabSz="85407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50%</a:t>
            </a:r>
          </a:p>
          <a:p>
            <a:pPr marL="695325" defTabSz="854075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01532" y="231820"/>
            <a:ext cx="64394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endParaRPr lang="en-US" sz="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888642"/>
            <a:ext cx="11121747" cy="5359758"/>
          </a:xfrm>
        </p:spPr>
        <p:txBody>
          <a:bodyPr>
            <a:normAutofit fontScale="85000" lnSpcReduction="20000"/>
          </a:bodyPr>
          <a:lstStyle/>
          <a:p>
            <a:pPr marL="735013">
              <a:buFont typeface="Wingdings" panose="05000000000000000000" pitchFamily="2" charset="2"/>
              <a:buChar char="Ø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kho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bit vector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thuộc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dài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bit vector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vector “male”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nếu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“male”.</a:t>
            </a: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Bitmap index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vị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thuộc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vị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đơn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năng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chọn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cao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male/female)</a:t>
            </a:r>
            <a:b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Tất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vị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cùng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năng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chọn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thấp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trả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bộ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VD: “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Find females who have brown hair, blue eyes, wear glasses,</a:t>
            </a: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are between 50 and 60, work in computer industry, and live in</a:t>
            </a: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Bolzano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18963" y="1"/>
            <a:ext cx="3825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Bitmap Index</a:t>
            </a:r>
          </a:p>
          <a:p>
            <a:pPr algn="ctr"/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1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951254"/>
            <a:ext cx="10700384" cy="55009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B+-tree index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point: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multi-point: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page(s)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range: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enpoint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follow pointers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index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prefix: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follow pointer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index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extremal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phairc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max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 ordering: key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sắp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xếp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bởi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chúng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 grouping: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thứ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sự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sắp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xếp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46" y="1287817"/>
            <a:ext cx="5563082" cy="19737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49139" y="180304"/>
            <a:ext cx="78870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958231"/>
            <a:ext cx="10858569" cy="5167936"/>
          </a:xfrm>
        </p:spPr>
        <p:txBody>
          <a:bodyPr>
            <a:normAutofit/>
          </a:bodyPr>
          <a:lstStyle/>
          <a:p>
            <a:pPr marL="277813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813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2163" indent="-5143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point: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multi-point: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grouping: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2163" indent="-5143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range, prefix,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ordering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nằm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31" y="958231"/>
            <a:ext cx="5471634" cy="1562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0772" y="321972"/>
            <a:ext cx="7601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7" y="1171978"/>
            <a:ext cx="11204900" cy="5125792"/>
          </a:xfrm>
        </p:spPr>
        <p:txBody>
          <a:bodyPr>
            <a:normAutofit/>
          </a:bodyPr>
          <a:lstStyle/>
          <a:p>
            <a:pPr marL="603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Employee(</a:t>
            </a:r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ssnum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name, hundreds …)</a:t>
            </a: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1,000,000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ssnum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(point query)</a:t>
            </a: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Hundreds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 employee (multipoint query)</a:t>
            </a: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query: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ssnum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Multipoint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range query: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hundreds</a:t>
            </a: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B+-tree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hash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Bitmap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1685" y="270456"/>
            <a:ext cx="6399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583" y="1508593"/>
            <a:ext cx="10521200" cy="47729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941" y="1508593"/>
            <a:ext cx="5502117" cy="38408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7583" y="296214"/>
            <a:ext cx="9742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Point Query</a:t>
            </a:r>
          </a:p>
          <a:p>
            <a:pPr algn="ctr"/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4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3" y="941940"/>
            <a:ext cx="11140505" cy="5306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Setup: 100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B+-tree: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index: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Bitmap index: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bitmap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032" y="941941"/>
            <a:ext cx="4511431" cy="28272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04565" y="0"/>
            <a:ext cx="9060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Multipoint Query</a:t>
            </a:r>
          </a:p>
          <a:p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29" y="1081825"/>
            <a:ext cx="11597535" cy="5044342"/>
          </a:xfrm>
        </p:spPr>
        <p:txBody>
          <a:bodyPr>
            <a:normAutofit/>
          </a:bodyPr>
          <a:lstStyle/>
          <a:p>
            <a:pPr marL="341313" indent="0">
              <a:buNone/>
              <a:tabLst>
                <a:tab pos="684213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 indent="-457200">
              <a:buFont typeface="Wingdings" panose="05000000000000000000" pitchFamily="2" charset="2"/>
              <a:buChar char="Ø"/>
              <a:tabLst>
                <a:tab pos="6842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B+-tree: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 indent="-457200">
              <a:buFont typeface="Wingdings" panose="05000000000000000000" pitchFamily="2" charset="2"/>
              <a:buChar char="Ø"/>
              <a:tabLst>
                <a:tab pos="6842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index, bitmap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213" y="1501308"/>
            <a:ext cx="5372566" cy="32159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66169" y="373939"/>
            <a:ext cx="7160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Range 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6" y="695459"/>
            <a:ext cx="11719775" cy="5784853"/>
          </a:xfrm>
        </p:spPr>
        <p:txBody>
          <a:bodyPr>
            <a:normAutofit fontScale="92500" lnSpcReduction="10000"/>
          </a:bodyPr>
          <a:lstStyle/>
          <a:p>
            <a:pPr marL="576263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Person(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address,…)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dense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sparse</a:t>
            </a: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(A, B, C)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B,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5277" y="95294"/>
            <a:ext cx="69030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5" y="991673"/>
            <a:ext cx="11341809" cy="5256726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95338" indent="-5143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VD: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SELECT * FROM Person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WHERE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=‘Gates’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LIKE ‘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%’</a:t>
            </a:r>
          </a:p>
          <a:p>
            <a:pPr marL="795338" indent="-5143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thỏa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LIKE ‘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%’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two-index: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95338" indent="-5143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Dense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cover prefix query.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8041" y="218941"/>
            <a:ext cx="9865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Index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hỗn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–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Prefix Query</a:t>
            </a:r>
          </a:p>
          <a:p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35" y="1371600"/>
            <a:ext cx="11015840" cy="3728434"/>
          </a:xfrm>
        </p:spPr>
        <p:txBody>
          <a:bodyPr>
            <a:normAutofit/>
          </a:bodyPr>
          <a:lstStyle/>
          <a:p>
            <a:pPr marL="1252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25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0766" y="0"/>
            <a:ext cx="8564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tx2"/>
                </a:solidFill>
              </a:rPr>
              <a:t>Nội</a:t>
            </a:r>
            <a:r>
              <a:rPr lang="en-US" sz="4800" b="1" dirty="0" smtClean="0">
                <a:solidFill>
                  <a:schemeClr val="tx2"/>
                </a:solidFill>
              </a:rPr>
              <a:t> dung</a:t>
            </a:r>
            <a:endParaRPr lang="en-US" sz="4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2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721217"/>
            <a:ext cx="11729014" cy="5639825"/>
          </a:xfrm>
        </p:spPr>
        <p:txBody>
          <a:bodyPr>
            <a:normAutofit fontScale="92500"/>
          </a:bodyPr>
          <a:lstStyle/>
          <a:p>
            <a:pPr marL="636588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Person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‘George’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index cover query,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scan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Oracle)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(A, B)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male/female)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6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08349" y="141668"/>
            <a:ext cx="7637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Skip Scan in Oracle</a:t>
            </a:r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223493"/>
            <a:ext cx="11546020" cy="49026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Order(supplier, part, quantity)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supplier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part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(supplier, part)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(supplier, part)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CREATE UNIQUE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Order(supplier, part)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1369" y="425003"/>
            <a:ext cx="10264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Multicolumn Uniqueness</a:t>
            </a:r>
          </a:p>
          <a:p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1" y="965915"/>
            <a:ext cx="11623293" cy="5160252"/>
          </a:xfrm>
        </p:spPr>
        <p:txBody>
          <a:bodyPr>
            <a:normAutofit lnSpcReduction="10000"/>
          </a:bodyPr>
          <a:lstStyle/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Geographical Query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table: City(name, longitude, latitude, population)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SELECT name FROM city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population &gt;= 10000 AND latitude = 22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 longitude &gt;=5 AND longitude&lt;=15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(latitude, longitude)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geographical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R-tree)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8726" y="90152"/>
            <a:ext cx="92697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Attribute Order Matters</a:t>
            </a:r>
          </a:p>
          <a:p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06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29" y="708338"/>
            <a:ext cx="11597535" cy="54178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B+-tree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Hash index: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query.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0149" y="309093"/>
            <a:ext cx="7032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2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5" y="566669"/>
            <a:ext cx="11398923" cy="5653827"/>
          </a:xfrm>
        </p:spPr>
        <p:txBody>
          <a:bodyPr>
            <a:normAutofit/>
          </a:bodyPr>
          <a:lstStyle/>
          <a:p>
            <a:pPr marL="695325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B+-tree 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Hash index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Bitmap index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Dynamic hash index: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R-tree: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(points, lines, shapes)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quadtree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Main memory index: T-tree, 2-3 tree,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6986" y="0"/>
            <a:ext cx="661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318052"/>
            <a:ext cx="11032435" cy="5930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B+-tree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key-con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key: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root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34" y="957546"/>
            <a:ext cx="5738357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29" y="1275008"/>
            <a:ext cx="11597535" cy="48511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 length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trọng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B+-tree: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ngắn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 node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fanout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fanout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8197" y="180304"/>
            <a:ext cx="74992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 Length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Fanout</a:t>
            </a:r>
            <a:endParaRPr lang="en-US" sz="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/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15910"/>
            <a:ext cx="11244657" cy="6205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 Key Length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Fanout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5338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leaf page(page: 4kB, pointer: 4B)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6B key: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400 =&gt; 3block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96B key: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 =&gt; 5block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6B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96B key!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85" y="2759892"/>
            <a:ext cx="3467789" cy="937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85" y="4153670"/>
            <a:ext cx="3322608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7" y="1352282"/>
            <a:ext cx="11006957" cy="49292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VD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100%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69%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69%: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94" y="3522062"/>
            <a:ext cx="6393734" cy="807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94" y="5027537"/>
            <a:ext cx="4305673" cy="556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1" y="283335"/>
            <a:ext cx="6634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  <a:p>
            <a:pPr algn="ctr"/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17" y="565271"/>
            <a:ext cx="11608905" cy="6102626"/>
          </a:xfrm>
        </p:spPr>
        <p:txBody>
          <a:bodyPr>
            <a:normAutofit/>
          </a:bodyPr>
          <a:lstStyle/>
          <a:p>
            <a:pPr marL="85407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CPU cost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30%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5407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key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static (update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CPU time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407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Node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Prefix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neighbor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VD: Cagliari, Casoria, Catanzaro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Catalog., FB, Cat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1082" y="1"/>
            <a:ext cx="5756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</a:p>
          <a:p>
            <a:pPr algn="ctr"/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627009"/>
            <a:ext cx="11551473" cy="55571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[0..n]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Pseudo-randomizing: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CSDL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index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“root node”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search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tói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28" y="781556"/>
            <a:ext cx="5806195" cy="14332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69228" y="26844"/>
            <a:ext cx="6129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Index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bkh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theme-bkhn</Template>
  <TotalTime>2515</TotalTime>
  <Words>496</Words>
  <Application>Microsoft Office PowerPoint</Application>
  <PresentationFormat>Widescreen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Helvetica Neue</vt:lpstr>
      <vt:lpstr>Times New Roman</vt:lpstr>
      <vt:lpstr>Wingdings</vt:lpstr>
      <vt:lpstr>theme-bkhn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</dc:creator>
  <cp:lastModifiedBy>thang</cp:lastModifiedBy>
  <cp:revision>558</cp:revision>
  <dcterms:created xsi:type="dcterms:W3CDTF">2015-01-14T02:44:54Z</dcterms:created>
  <dcterms:modified xsi:type="dcterms:W3CDTF">2015-02-09T16:43:26Z</dcterms:modified>
</cp:coreProperties>
</file>