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FBD3D3-5C7E-4E4F-935C-C42533B81C9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8186" y="44625"/>
            <a:ext cx="141800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543431" y="990607"/>
            <a:ext cx="5443417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543431" y="990602"/>
            <a:ext cx="544341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543431" y="3325813"/>
            <a:ext cx="5443417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12192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9" y="6237312"/>
            <a:ext cx="464902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35" y="53752"/>
            <a:ext cx="11698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35" y="1412777"/>
            <a:ext cx="11698530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375" y="3940935"/>
            <a:ext cx="8827532" cy="1215740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</p:txBody>
      </p:sp>
      <p:sp>
        <p:nvSpPr>
          <p:cNvPr id="2" name="Rectangle 1"/>
          <p:cNvSpPr/>
          <p:nvPr/>
        </p:nvSpPr>
        <p:spPr>
          <a:xfrm>
            <a:off x="73836" y="2233528"/>
            <a:ext cx="120026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824248"/>
            <a:ext cx="11355806" cy="5424152"/>
          </a:xfrm>
        </p:spPr>
        <p:txBody>
          <a:bodyPr>
            <a:normAutofit lnSpcReduction="10000"/>
          </a:bodyPr>
          <a:lstStyle/>
          <a:p>
            <a:pPr marL="57626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S.B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key: R.A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S.B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insert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delete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join: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nested loop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0625" y="162528"/>
            <a:ext cx="4654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Keys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914400"/>
            <a:ext cx="11250535" cy="5334000"/>
          </a:xfrm>
        </p:spPr>
        <p:txBody>
          <a:bodyPr>
            <a:normAutofit fontScale="77500" lnSpcReduction="20000"/>
          </a:bodyPr>
          <a:lstStyle/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khớp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track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yêu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hữu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table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Table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(~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kích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thước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VD: 200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200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hữu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point query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200)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insert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delete: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root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index, table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duyệt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duyệt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duyệt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chấp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42445" y="141667"/>
            <a:ext cx="48186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on Small Table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63" y="1212435"/>
            <a:ext cx="10992678" cy="57646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38" y="1212435"/>
            <a:ext cx="5273497" cy="3200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00938" y="296214"/>
            <a:ext cx="7383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Queries on a Small Table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046291"/>
            <a:ext cx="10819934" cy="5079876"/>
          </a:xfrm>
        </p:spPr>
        <p:txBody>
          <a:bodyPr>
            <a:normAutofit/>
          </a:bodyPr>
          <a:lstStyle/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non-clustered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qua, hash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08" y="1445536"/>
            <a:ext cx="5814564" cy="30558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36372" y="206062"/>
            <a:ext cx="10805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Join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023430"/>
            <a:ext cx="11063232" cy="5224970"/>
          </a:xfrm>
        </p:spPr>
        <p:txBody>
          <a:bodyPr>
            <a:normAutofit/>
          </a:bodyPr>
          <a:lstStyle/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join (no index)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20" y="1564342"/>
            <a:ext cx="5502117" cy="3101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307" y="450761"/>
            <a:ext cx="11063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Join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35" y="1371600"/>
            <a:ext cx="4436236" cy="1256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6140" y="2414726"/>
            <a:ext cx="3017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3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249251"/>
            <a:ext cx="11540591" cy="5052158"/>
          </a:xfrm>
        </p:spPr>
        <p:txBody>
          <a:bodyPr>
            <a:normAutofit/>
          </a:bodyPr>
          <a:lstStyle/>
          <a:p>
            <a:pPr marL="854075" indent="-457200">
              <a:buFont typeface="Wingdings" panose="05000000000000000000" pitchFamily="2" charset="2"/>
              <a:buChar char="Ø"/>
              <a:tabLst>
                <a:tab pos="854075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block: 4kB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pPr marL="854075" indent="-457200">
              <a:buFont typeface="Wingdings" panose="05000000000000000000" pitchFamily="2" charset="2"/>
              <a:buChar char="Ø"/>
              <a:tabLst>
                <a:tab pos="854075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1" y="2472161"/>
            <a:ext cx="7624889" cy="750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95" y="3222919"/>
            <a:ext cx="1285871" cy="375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1837" y="296214"/>
            <a:ext cx="5370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–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901520"/>
            <a:ext cx="10984839" cy="5346879"/>
          </a:xfrm>
        </p:spPr>
        <p:txBody>
          <a:bodyPr>
            <a:normAutofit fontScale="92500" lnSpcReduction="10000"/>
          </a:bodyPr>
          <a:lstStyle/>
          <a:p>
            <a:pPr marL="795338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nested loop join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R,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naïve nested loop join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buffer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2,000,100 blocks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(=8GB)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500 block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0012" y="103031"/>
            <a:ext cx="9375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– Naïve Nested Loop</a:t>
            </a: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901521"/>
            <a:ext cx="11610414" cy="5224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Block nested loop join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R,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buffer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40,100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(=160MB)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500 block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9723" y="347730"/>
            <a:ext cx="83006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Join – Block Nested Loop</a:t>
            </a: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038989"/>
            <a:ext cx="11167383" cy="5819011"/>
          </a:xfrm>
        </p:spPr>
        <p:txBody>
          <a:bodyPr>
            <a:normAutofit fontScale="77500" lnSpcReduction="20000"/>
          </a:bodyPr>
          <a:lstStyle/>
          <a:p>
            <a:pPr marL="1192213" indent="-457200"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nested loop join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Runtime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O(|R| x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log|S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 (vs. O(|R| x |S|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naïve nested loop)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cover join (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foreign key join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2213" indent="-457200"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B+-tree index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 c=5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S.</a:t>
            </a:r>
            <a:b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25,100 block 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(=100MB)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9712" y="103031"/>
            <a:ext cx="8302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– Index Nested Loop</a:t>
            </a: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850006"/>
            <a:ext cx="11328929" cy="5431524"/>
          </a:xfrm>
        </p:spPr>
        <p:txBody>
          <a:bodyPr>
            <a:normAutofit fontScale="92500" lnSpcReduction="20000"/>
          </a:bodyPr>
          <a:lstStyle/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join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(M: free memory block)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non-cluster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(M=2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500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(2MB)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= 3 memory block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(1400 block)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(7200 block)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9100 936MB)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 = 25memory block: 2500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(10MB)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14" y="2273130"/>
            <a:ext cx="3555146" cy="3042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8344" y="1"/>
            <a:ext cx="9674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– Merge Join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50" y="603907"/>
            <a:ext cx="11608905" cy="6102626"/>
          </a:xfrm>
        </p:spPr>
        <p:txBody>
          <a:bodyPr>
            <a:normAutofit fontScale="85000" lnSpcReduction="10000"/>
          </a:bodyPr>
          <a:lstStyle/>
          <a:p>
            <a:pPr marL="854075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join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join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probe input, S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input</a:t>
            </a: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Joining bucket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build hash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probe hash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probe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probe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coongj3(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1500 block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(6MB)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DB2 UDB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8345" y="1"/>
            <a:ext cx="9585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– Hash Join</a:t>
            </a: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06" y="829501"/>
            <a:ext cx="11364627" cy="6178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Selectivity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Selectivity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join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Hash join: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Index join: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Merge join: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97" y="2376601"/>
            <a:ext cx="2313567" cy="306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6524" y="103032"/>
            <a:ext cx="9465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Values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Selectivity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2632</TotalTime>
  <Words>218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Neue</vt:lpstr>
      <vt:lpstr>Times New Roman</vt:lpstr>
      <vt:lpstr>Wingdings</vt:lpstr>
      <vt:lpstr>theme-bkhn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thang</cp:lastModifiedBy>
  <cp:revision>596</cp:revision>
  <dcterms:created xsi:type="dcterms:W3CDTF">2015-01-14T02:44:54Z</dcterms:created>
  <dcterms:modified xsi:type="dcterms:W3CDTF">2015-02-09T16:45:22Z</dcterms:modified>
</cp:coreProperties>
</file>