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047D-4E70-47C5-9826-F2850D18C2B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158-F9D8-4EFD-86D6-E6FE7E0A1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2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047D-4E70-47C5-9826-F2850D18C2B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158-F9D8-4EFD-86D6-E6FE7E0A1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4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047D-4E70-47C5-9826-F2850D18C2B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158-F9D8-4EFD-86D6-E6FE7E0A1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59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047D-4E70-47C5-9826-F2850D18C2B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158-F9D8-4EFD-86D6-E6FE7E0A195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9988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047D-4E70-47C5-9826-F2850D18C2B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158-F9D8-4EFD-86D6-E6FE7E0A1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96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047D-4E70-47C5-9826-F2850D18C2B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158-F9D8-4EFD-86D6-E6FE7E0A1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23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047D-4E70-47C5-9826-F2850D18C2B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158-F9D8-4EFD-86D6-E6FE7E0A1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98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047D-4E70-47C5-9826-F2850D18C2B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158-F9D8-4EFD-86D6-E6FE7E0A1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41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047D-4E70-47C5-9826-F2850D18C2B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158-F9D8-4EFD-86D6-E6FE7E0A1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4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047D-4E70-47C5-9826-F2850D18C2B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158-F9D8-4EFD-86D6-E6FE7E0A1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0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047D-4E70-47C5-9826-F2850D18C2B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158-F9D8-4EFD-86D6-E6FE7E0A1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7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047D-4E70-47C5-9826-F2850D18C2B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158-F9D8-4EFD-86D6-E6FE7E0A1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047D-4E70-47C5-9826-F2850D18C2B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158-F9D8-4EFD-86D6-E6FE7E0A1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9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047D-4E70-47C5-9826-F2850D18C2B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158-F9D8-4EFD-86D6-E6FE7E0A1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2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047D-4E70-47C5-9826-F2850D18C2B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158-F9D8-4EFD-86D6-E6FE7E0A1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6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047D-4E70-47C5-9826-F2850D18C2B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158-F9D8-4EFD-86D6-E6FE7E0A1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36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047D-4E70-47C5-9826-F2850D18C2B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158-F9D8-4EFD-86D6-E6FE7E0A1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8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05047D-4E70-47C5-9826-F2850D18C2B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39158-F9D8-4EFD-86D6-E6FE7E0A1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696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smtClean="0">
                <a:solidFill>
                  <a:srgbClr val="FFFF00"/>
                </a:solidFill>
              </a:rPr>
              <a:t>KPI Video System</a:t>
            </a:r>
            <a:endParaRPr lang="en-US" sz="3600">
              <a:solidFill>
                <a:srgbClr val="FFFF00"/>
              </a:solidFill>
            </a:endParaRP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64" b="19064"/>
          <a:stretch>
            <a:fillRect/>
          </a:stretch>
        </p:blipFill>
        <p:spPr>
          <a:xfrm>
            <a:off x="1154956" y="95535"/>
            <a:ext cx="9264031" cy="4326467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154957" y="5736017"/>
            <a:ext cx="9264030" cy="493712"/>
          </a:xfrm>
        </p:spPr>
        <p:txBody>
          <a:bodyPr/>
          <a:lstStyle/>
          <a:p>
            <a:r>
              <a:rPr lang="en-US" smtClean="0"/>
              <a:t>Creater: Nguyễn Huy Phát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92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1240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5. Xây Dựng Hệ Thống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221" y="1473958"/>
            <a:ext cx="8927361" cy="5188332"/>
          </a:xfrm>
        </p:spPr>
      </p:pic>
    </p:spTree>
    <p:extLst>
      <p:ext uri="{BB962C8B-B14F-4D97-AF65-F5344CB8AC3E}">
        <p14:creationId xmlns:p14="http://schemas.microsoft.com/office/powerpoint/2010/main" val="2333678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3001"/>
          </a:xfrm>
        </p:spPr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6. Deploy Hệ Thống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5720"/>
            <a:ext cx="8946541" cy="4842680"/>
          </a:xfrm>
        </p:spPr>
        <p:txBody>
          <a:bodyPr/>
          <a:lstStyle/>
          <a:p>
            <a:r>
              <a:rPr lang="en-US" smtClean="0"/>
              <a:t>Xây Dựng: Log Event Managements</a:t>
            </a:r>
          </a:p>
          <a:p>
            <a:r>
              <a:rPr lang="en-US" smtClean="0"/>
              <a:t>Tích Hợp Vào Các Service Đang Hoạt Động</a:t>
            </a:r>
          </a:p>
          <a:p>
            <a:r>
              <a:rPr lang="en-US" smtClean="0"/>
              <a:t>SỬ Dụng ELK Để Quản Lý, Phân Tích, Visualize…</a:t>
            </a:r>
          </a:p>
          <a:p>
            <a:r>
              <a:rPr lang="en-US" smtClean="0"/>
              <a:t>Đánh Giá Các Service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0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74220" y="193412"/>
            <a:ext cx="9404723" cy="843819"/>
          </a:xfrm>
        </p:spPr>
        <p:txBody>
          <a:bodyPr/>
          <a:lstStyle/>
          <a:p>
            <a:r>
              <a:rPr lang="en-US" sz="5400" smtClean="0">
                <a:solidFill>
                  <a:schemeClr val="tx1"/>
                </a:solidFill>
              </a:rPr>
              <a:t>Nội Dung</a:t>
            </a:r>
            <a:endParaRPr lang="en-US" sz="540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332402" y="1378425"/>
            <a:ext cx="8946541" cy="3466531"/>
          </a:xfrm>
        </p:spPr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1. Bài Toán KPI Video</a:t>
            </a:r>
          </a:p>
          <a:p>
            <a:r>
              <a:rPr lang="en-US" smtClean="0">
                <a:solidFill>
                  <a:srgbClr val="FFFF00"/>
                </a:solidFill>
              </a:rPr>
              <a:t>2. Phương Hướng Giải Quyết</a:t>
            </a:r>
          </a:p>
          <a:p>
            <a:r>
              <a:rPr lang="en-US" smtClean="0">
                <a:solidFill>
                  <a:srgbClr val="FFFF00"/>
                </a:solidFill>
              </a:rPr>
              <a:t>3. Log Event Managements</a:t>
            </a:r>
          </a:p>
          <a:p>
            <a:r>
              <a:rPr lang="en-US" smtClean="0">
                <a:solidFill>
                  <a:srgbClr val="FFFF00"/>
                </a:solidFill>
              </a:rPr>
              <a:t>4. ELK(Elasticsearch + Logstash + Kibana)</a:t>
            </a:r>
          </a:p>
          <a:p>
            <a:r>
              <a:rPr lang="en-US" smtClean="0">
                <a:solidFill>
                  <a:srgbClr val="FFFF00"/>
                </a:solidFill>
              </a:rPr>
              <a:t>5. Xây Dựng Hệ Thống</a:t>
            </a:r>
          </a:p>
          <a:p>
            <a:r>
              <a:rPr lang="en-US" smtClean="0">
                <a:solidFill>
                  <a:srgbClr val="FFFF00"/>
                </a:solidFill>
              </a:rPr>
              <a:t>6. Deploy Hệ Thống</a:t>
            </a:r>
          </a:p>
          <a:p>
            <a:r>
              <a:rPr lang="en-US" smtClean="0">
                <a:solidFill>
                  <a:srgbClr val="FFFF00"/>
                </a:solidFill>
              </a:rPr>
              <a:t>7. Một Số Issues Gặp Phải</a:t>
            </a:r>
          </a:p>
          <a:p>
            <a:endParaRPr lang="en-US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79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9354"/>
          </a:xfrm>
        </p:spPr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1. Bài Toán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87606"/>
            <a:ext cx="8946541" cy="4760793"/>
          </a:xfrm>
        </p:spPr>
        <p:txBody>
          <a:bodyPr/>
          <a:lstStyle/>
          <a:p>
            <a:r>
              <a:rPr lang="en-US" smtClean="0"/>
              <a:t>Cần đánh giá chất lượng </a:t>
            </a:r>
          </a:p>
          <a:p>
            <a:r>
              <a:rPr lang="en-US" smtClean="0"/>
              <a:t>Cần đánh giá trải nghiệm của người dùng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44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0297"/>
          </a:xfrm>
        </p:spPr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2. Phương Hướng Giải Quyết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33016"/>
            <a:ext cx="8946541" cy="481538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9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6649"/>
          </a:xfrm>
        </p:spPr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3. Log Event Managements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69494"/>
            <a:ext cx="8946541" cy="467890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57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1115"/>
          </a:xfrm>
        </p:spPr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4. ELK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19368"/>
            <a:ext cx="8946541" cy="4829032"/>
          </a:xfrm>
        </p:spPr>
        <p:txBody>
          <a:bodyPr/>
          <a:lstStyle/>
          <a:p>
            <a:r>
              <a:rPr lang="en-US" smtClean="0"/>
              <a:t>Elasticsearch</a:t>
            </a:r>
          </a:p>
          <a:p>
            <a:r>
              <a:rPr lang="en-US" smtClean="0"/>
              <a:t>Logstash</a:t>
            </a:r>
          </a:p>
          <a:p>
            <a:r>
              <a:rPr lang="en-US" smtClean="0"/>
              <a:t>Kibana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8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9354"/>
          </a:xfrm>
        </p:spPr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5. Xây Dựng Hệ Thống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392072"/>
            <a:ext cx="9268987" cy="4856327"/>
          </a:xfrm>
        </p:spPr>
        <p:txBody>
          <a:bodyPr/>
          <a:lstStyle/>
          <a:p>
            <a:r>
              <a:rPr lang="en-US" smtClean="0"/>
              <a:t>Tích Hợp Vào Wep App</a:t>
            </a:r>
          </a:p>
          <a:p>
            <a:pPr lvl="1"/>
            <a:r>
              <a:rPr lang="en-US" smtClean="0"/>
              <a:t>B1: Nhúng Plugin tracking event vào trình phát videojs của web app</a:t>
            </a:r>
          </a:p>
          <a:p>
            <a:pPr lvl="1"/>
            <a:r>
              <a:rPr lang="en-US" smtClean="0"/>
              <a:t>B2: Cấu môi trường cho plugin</a:t>
            </a:r>
          </a:p>
          <a:p>
            <a:pPr lvl="1"/>
            <a:r>
              <a:rPr lang="en-US" smtClean="0"/>
              <a:t>B3: Run Nodejs server để lắng nghe event từ end-user, kiểm tra và lưu dữ liệu đó vào file nếu hợp lệ</a:t>
            </a:r>
          </a:p>
          <a:p>
            <a:pPr lvl="1"/>
            <a:r>
              <a:rPr lang="en-US" smtClean="0"/>
              <a:t>B4: Cấu hình Logstash để đọc file từ thư mục chứa log tại nodejs server và parser dữ liệu đó theo định dạng mong muấn rồi gửi lên Elasticsearch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3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93411"/>
            <a:ext cx="9753483" cy="993945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5. Xây Dựng Hệ Thống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64" y="1405720"/>
            <a:ext cx="9266830" cy="519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9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1240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5. Xây Dựng Hệ Thống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78424"/>
            <a:ext cx="8946541" cy="4869975"/>
          </a:xfrm>
        </p:spPr>
        <p:txBody>
          <a:bodyPr/>
          <a:lstStyle/>
          <a:p>
            <a:r>
              <a:rPr lang="en-US" smtClean="0"/>
              <a:t>Tích Hợp Vào Mobile App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79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</TotalTime>
  <Words>230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KPI Video System</vt:lpstr>
      <vt:lpstr>Nội Dung</vt:lpstr>
      <vt:lpstr>1. Bài Toán</vt:lpstr>
      <vt:lpstr>2. Phương Hướng Giải Quyết</vt:lpstr>
      <vt:lpstr>3. Log Event Managements</vt:lpstr>
      <vt:lpstr>4. ELK</vt:lpstr>
      <vt:lpstr>5. Xây Dựng Hệ Thống</vt:lpstr>
      <vt:lpstr>5. Xây Dựng Hệ Thống</vt:lpstr>
      <vt:lpstr>5. Xây Dựng Hệ Thống</vt:lpstr>
      <vt:lpstr>5. Xây Dựng Hệ Thống</vt:lpstr>
      <vt:lpstr>6. Deploy Hệ Thống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KPI Video System</dc:title>
  <dc:creator>Nguyen Huy Phat 20143397</dc:creator>
  <cp:lastModifiedBy>Nguyen Huy Phat 20143397</cp:lastModifiedBy>
  <cp:revision>29</cp:revision>
  <dcterms:created xsi:type="dcterms:W3CDTF">2018-12-13T16:25:01Z</dcterms:created>
  <dcterms:modified xsi:type="dcterms:W3CDTF">2018-12-13T17:11:23Z</dcterms:modified>
</cp:coreProperties>
</file>