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Play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kMzAHDRU3NkrnLWCcQL4Q9r5g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ay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Play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purple background with a silhouette of a human head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robot with a blue face&#10;&#10;Description automatically generated"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35" name="Google Shape;1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40" name="Google Shape;1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7150" y="-115605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45" name="Google Shape;1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50" name="Google Shape;1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artoon robot with a computer&#10;&#10;Description automatically generated" id="155" name="Google Shape;1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customer segmentation&#10;&#10;Description automatically generated"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679699" cy="7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llage of graphs and diagrams&#10;&#10;Description automatically generated"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150" y="-131780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customer segmentation&#10;&#10;Description automatically generated" id="175" name="Google Shape;1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video game&#10;&#10;Description automatically generated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and a pie chart&#10;&#10;Description automatically generated" id="180" name="Google Shape;1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hard hat and helmet looking at a white board&#10;&#10;Description automatically generated" id="185" name="Google Shape;1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mputer generated image of a robot&#10;&#10;Description automatically generated"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8775" y="1567025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table with a computer&#10;&#10;Description automatically generated" id="195" name="Google Shape;1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575" y="55015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on a chair&#10;&#10;Description automatically generated" id="200" name="Google Shape;2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37525" y="-139575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&#10;&#10;Description automatically generated"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yellow text&#10;&#10;Description automatically generated" id="210" name="Google Shape;2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oup of people with different colored icons&#10;&#10;Description automatically generated with medium confidence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100" name="Google Shape;10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" l="0" r="0" t="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with a person figure and a diagram&#10;&#10;Description automatically generated with medium confidence"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video game&#10;&#10;Description automatically generated"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2024-01-23T01:32:32Z</dcterms:created>
  <dc:creator>TRẦN HUỲNH NGHĨA</dc:creator>
</cp:coreProperties>
</file>