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nager" id="{88AFE0FD-6B85-46B9-82CA-567CB181BFBB}">
          <p14:sldIdLst>
            <p14:sldId id="256"/>
            <p14:sldId id="257"/>
            <p14:sldId id="258"/>
            <p14:sldId id="259"/>
            <p14:sldId id="261"/>
            <p14:sldId id="260"/>
            <p14:sldId id="262"/>
          </p14:sldIdLst>
        </p14:section>
        <p14:section name="Staff" id="{F053AB92-893B-4A44-A733-559952CC4480}">
          <p14:sldIdLst>
            <p14:sldId id="263"/>
            <p14:sldId id="264"/>
            <p14:sldId id="266"/>
            <p14:sldId id="268"/>
            <p14:sldId id="269"/>
            <p14:sldId id="27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6DAC-5B48-8245-73CE-9581F1D4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56061-CF79-262F-F107-9714DEBF3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22AB-A0EC-6482-157F-54A7168B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64AF-8470-42BD-8A6E-123EE4A73FAF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D2F80-68F0-4090-3AE3-CFBB43D7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4FEC4-B540-8378-43BE-3E3397FE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7EFF-C646-4BF1-8980-CF61BD27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15F9-52B5-CCF0-74DE-9865BAF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CEE22-5F01-5442-E75B-D5A49E01D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CD79-BD15-E4B3-3C8E-27F328CC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64AF-8470-42BD-8A6E-123EE4A73FAF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DC27-A151-E45B-EC9A-2BB2FAFF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5EF44-B58D-A75C-3996-125A632F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7EFF-C646-4BF1-8980-CF61BD27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7B3AC-901D-4F06-9169-1BA71B4EC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AF001-B518-8DA6-1ACA-44F8F8D2F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A7CD-4705-C812-D206-70009E44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64AF-8470-42BD-8A6E-123EE4A73FAF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037A-0D6F-D28D-D512-CAAEAB4A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F385-E64E-9430-BEEA-DFCB2636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7EFF-C646-4BF1-8980-CF61BD27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D1C-02D2-7EE8-3528-2D782F2B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2E57-2465-52A3-6191-73A953BB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4F64-FBDF-81C5-D2F5-75EB0FB1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64AF-8470-42BD-8A6E-123EE4A73FAF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EF37-A74A-ECC4-EC4D-07161CE7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7331-38EA-A6BE-9B06-DD0B85F2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7EFF-C646-4BF1-8980-CF61BD27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977A-2E52-BE40-0391-51334A60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57A0-6E4B-C0DA-6740-CA5491089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F2C5-E675-B868-5A4B-F759D2E8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64AF-8470-42BD-8A6E-123EE4A73FAF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187D3-2518-47B4-E1C7-33AB89BE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413D-D33C-C92E-BA9F-B68E5EE9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7EFF-C646-4BF1-8980-CF61BD27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42DD-E9C6-BCB4-F9B9-A068C951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DE5D-0C36-F5C2-8237-1D345B108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E0BA7-E462-6803-0D1B-F3BEEDD77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C4335-9C72-AADB-8D43-86715BB7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64AF-8470-42BD-8A6E-123EE4A73FAF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C334-17A0-57E0-EE64-5948C838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3F7F-874E-6FDD-DCF2-E372E445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7EFF-C646-4BF1-8980-CF61BD27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090F-4114-009E-AEB8-D8FA8F06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7AEE2-1FC1-6BCD-5DB6-CC3467E1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E5617-1934-B797-24EC-258AD99AE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0C0FF-72BD-B381-8B26-63166A861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42D77-BCA3-50DB-31D4-E9C4B125A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A1D85-242C-6A67-5F20-014E4615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64AF-8470-42BD-8A6E-123EE4A73FAF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A0CE9-893D-882B-563C-AD221CB0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E0509-EA6F-2C89-C0CB-BBEC0075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7EFF-C646-4BF1-8980-CF61BD27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2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C481-0383-2C36-E2FD-0708338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5F513-67E3-C914-B887-6F2F810F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64AF-8470-42BD-8A6E-123EE4A73FAF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B6D61-CB9D-F78F-AC0B-D5B952B2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32BA0-6C11-A6EA-0FAF-479A47C8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7EFF-C646-4BF1-8980-CF61BD27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3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0FC4F-8DE5-66A0-5AF2-575E6C09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64AF-8470-42BD-8A6E-123EE4A73FAF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67E57-7C50-F332-F6B5-ED5E51D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05C79-D82D-E3E6-7582-9A2305D4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7EFF-C646-4BF1-8980-CF61BD27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0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456D-9A68-CEE3-B32B-F25FDBDC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25FC-3C4F-07E6-80C2-8FC32B69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53A5B-1B45-6BEA-C8A8-F97EA180B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A40E-A439-2935-DDAC-29625FD1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64AF-8470-42BD-8A6E-123EE4A73FAF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2B270-84C2-0B42-C267-55AB77A6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19221-7689-AFD5-7716-9446653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7EFF-C646-4BF1-8980-CF61BD27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7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F39-A109-5F7D-6A1C-108CA7C2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D7916-54EF-E50D-393D-75DB29261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B21C4-50FD-42E4-383C-C441D2CE1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42ACC-3D16-1504-D138-1C4B3C0D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64AF-8470-42BD-8A6E-123EE4A73FAF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06698-6804-1677-635F-3132908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1957D-F438-7B1B-CA6B-0D3E6106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37EFF-C646-4BF1-8980-CF61BD27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3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A44F3-B811-F4F5-09CD-F8B35C54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7386-18E1-3413-EF5B-4D225A9C9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2691-682B-BDD6-5A57-E01041B84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64AF-8470-42BD-8A6E-123EE4A73FAF}" type="datetimeFigureOut">
              <a:rPr lang="en-US" smtClean="0"/>
              <a:t>12-Sep-23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5C6A-F5CE-C860-A9EF-04B1DD067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11552-9706-F433-832C-90B734248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37EFF-C646-4BF1-8980-CF61BD27D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0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1D8A2-C19B-69F2-C626-F456DAEBA3D0}"/>
              </a:ext>
            </a:extLst>
          </p:cNvPr>
          <p:cNvSpPr/>
          <p:nvPr/>
        </p:nvSpPr>
        <p:spPr>
          <a:xfrm>
            <a:off x="3925409" y="2068496"/>
            <a:ext cx="3009530" cy="2254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496BE-83C1-AE11-4EFC-4808863D4FAB}"/>
              </a:ext>
            </a:extLst>
          </p:cNvPr>
          <p:cNvSpPr txBox="1"/>
          <p:nvPr/>
        </p:nvSpPr>
        <p:spPr>
          <a:xfrm>
            <a:off x="4156228" y="2136338"/>
            <a:ext cx="25478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_____________</a:t>
            </a:r>
          </a:p>
          <a:p>
            <a:r>
              <a:rPr lang="en-US" sz="2400"/>
              <a:t>1: manager</a:t>
            </a:r>
          </a:p>
          <a:p>
            <a:r>
              <a:rPr lang="en-US" sz="2400"/>
              <a:t>2: staff</a:t>
            </a:r>
          </a:p>
          <a:p>
            <a:r>
              <a:rPr lang="en-US" sz="2400"/>
              <a:t>_____________</a:t>
            </a:r>
          </a:p>
          <a:p>
            <a:r>
              <a:rPr lang="en-US" sz="2400"/>
              <a:t>Nhập lựa chọn:…</a:t>
            </a:r>
          </a:p>
          <a:p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91C0778-4A05-D6C6-9F7E-C8F2627B88DE}"/>
              </a:ext>
            </a:extLst>
          </p:cNvPr>
          <p:cNvSpPr/>
          <p:nvPr/>
        </p:nvSpPr>
        <p:spPr>
          <a:xfrm>
            <a:off x="3940227" y="1615634"/>
            <a:ext cx="1956051" cy="2549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C7E74-0A6C-970C-4BC4-0625BBFBC791}"/>
              </a:ext>
            </a:extLst>
          </p:cNvPr>
          <p:cNvSpPr/>
          <p:nvPr/>
        </p:nvSpPr>
        <p:spPr>
          <a:xfrm>
            <a:off x="350693" y="1361581"/>
            <a:ext cx="2960678" cy="3825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47670-DE72-740A-806C-3289639AA669}"/>
              </a:ext>
            </a:extLst>
          </p:cNvPr>
          <p:cNvSpPr txBox="1"/>
          <p:nvPr/>
        </p:nvSpPr>
        <p:spPr>
          <a:xfrm>
            <a:off x="535614" y="1975476"/>
            <a:ext cx="2660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menu ở manager)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Nhập</a:t>
            </a:r>
            <a:r>
              <a:rPr lang="en-US" sz="2400" dirty="0"/>
              <a:t> ID </a:t>
            </a:r>
            <a:r>
              <a:rPr lang="en-US" sz="2400" dirty="0" err="1"/>
              <a:t>món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:…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233C4-2EF5-4143-BB0B-0235019A1284}"/>
              </a:ext>
            </a:extLst>
          </p:cNvPr>
          <p:cNvSpPr/>
          <p:nvPr/>
        </p:nvSpPr>
        <p:spPr>
          <a:xfrm>
            <a:off x="6622396" y="992831"/>
            <a:ext cx="5305886" cy="456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B5734-E01E-FBB6-7C5E-11B570734D0F}"/>
              </a:ext>
            </a:extLst>
          </p:cNvPr>
          <p:cNvSpPr txBox="1"/>
          <p:nvPr/>
        </p:nvSpPr>
        <p:spPr>
          <a:xfrm>
            <a:off x="6812223" y="1802518"/>
            <a:ext cx="530588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__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món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__</a:t>
            </a:r>
          </a:p>
          <a:p>
            <a:endParaRPr lang="en-US" sz="2400" dirty="0"/>
          </a:p>
          <a:p>
            <a:r>
              <a:rPr lang="en-US" sz="2400" dirty="0"/>
              <a:t>|  ID   |    </a:t>
            </a:r>
            <a:r>
              <a:rPr lang="en-US" sz="2400" dirty="0" err="1"/>
              <a:t>tên</a:t>
            </a:r>
            <a:r>
              <a:rPr lang="en-US" sz="2400" dirty="0"/>
              <a:t>    |        </a:t>
            </a:r>
            <a:r>
              <a:rPr lang="en-US" sz="2400" dirty="0" err="1"/>
              <a:t>giá</a:t>
            </a:r>
            <a:r>
              <a:rPr lang="en-US" sz="2400" dirty="0"/>
              <a:t>        | SL |</a:t>
            </a:r>
          </a:p>
          <a:p>
            <a:r>
              <a:rPr lang="en-US" sz="2400" dirty="0"/>
              <a:t>| 100 |    </a:t>
            </a:r>
            <a:r>
              <a:rPr lang="en-US" sz="2400" dirty="0" err="1"/>
              <a:t>heo</a:t>
            </a:r>
            <a:r>
              <a:rPr lang="en-US" sz="2400" dirty="0"/>
              <a:t>   |    99000      |  2  |</a:t>
            </a:r>
          </a:p>
          <a:p>
            <a:endParaRPr lang="en-US" sz="2400" dirty="0"/>
          </a:p>
          <a:p>
            <a:r>
              <a:rPr lang="en-US" sz="2400" dirty="0" err="1"/>
              <a:t>databaseTable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].status = “x”;</a:t>
            </a:r>
          </a:p>
          <a:p>
            <a:r>
              <a:rPr lang="en-US" sz="2400" dirty="0"/>
              <a:t>1: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them </a:t>
            </a:r>
            <a:r>
              <a:rPr lang="en-US" sz="2400" dirty="0" err="1"/>
              <a:t>món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r>
              <a:rPr lang="en-US" sz="2400" dirty="0"/>
              <a:t> (quay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chỗ</a:t>
            </a:r>
            <a:r>
              <a:rPr lang="en-US" sz="2400" dirty="0"/>
              <a:t> ID)</a:t>
            </a:r>
          </a:p>
          <a:p>
            <a:r>
              <a:rPr lang="en-US" sz="2400" dirty="0"/>
              <a:t>0: Quay </a:t>
            </a:r>
            <a:r>
              <a:rPr lang="en-US" sz="2400" dirty="0" err="1"/>
              <a:t>lại</a:t>
            </a:r>
            <a:r>
              <a:rPr lang="en-US" sz="2400" dirty="0"/>
              <a:t> (menu </a:t>
            </a:r>
            <a:r>
              <a:rPr lang="en-US" sz="2400" dirty="0" err="1"/>
              <a:t>bàn</a:t>
            </a:r>
            <a:r>
              <a:rPr lang="en-US" sz="2400" dirty="0"/>
              <a:t> 1)</a:t>
            </a:r>
          </a:p>
          <a:p>
            <a:r>
              <a:rPr lang="en-US" sz="2400" dirty="0"/>
              <a:t>_____________</a:t>
            </a:r>
          </a:p>
          <a:p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:……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B7C8C-736D-4995-3C70-83D6AE6465CA}"/>
              </a:ext>
            </a:extLst>
          </p:cNvPr>
          <p:cNvSpPr txBox="1"/>
          <p:nvPr/>
        </p:nvSpPr>
        <p:spPr>
          <a:xfrm>
            <a:off x="606640" y="150260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Bàn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779EE-C823-F952-4EB4-BD4DE4A49F94}"/>
              </a:ext>
            </a:extLst>
          </p:cNvPr>
          <p:cNvSpPr txBox="1"/>
          <p:nvPr/>
        </p:nvSpPr>
        <p:spPr>
          <a:xfrm>
            <a:off x="6622396" y="1040943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Bàn</a:t>
            </a:r>
            <a:r>
              <a:rPr lang="en-US" sz="2400" dirty="0"/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0ABFE-79E3-18DB-ACEF-D40AB8757CAE}"/>
              </a:ext>
            </a:extLst>
          </p:cNvPr>
          <p:cNvSpPr txBox="1"/>
          <p:nvPr/>
        </p:nvSpPr>
        <p:spPr>
          <a:xfrm>
            <a:off x="4058550" y="2290437"/>
            <a:ext cx="162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Nhập</a:t>
            </a:r>
            <a:r>
              <a:rPr lang="en-US" sz="2400" dirty="0"/>
              <a:t> SL:…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C0AD3-FD6F-9399-766E-4422D57FD71D}"/>
              </a:ext>
            </a:extLst>
          </p:cNvPr>
          <p:cNvSpPr txBox="1"/>
          <p:nvPr/>
        </p:nvSpPr>
        <p:spPr>
          <a:xfrm>
            <a:off x="3976108" y="161563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Bàn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42BBA-CBA6-4E34-7399-05CC086500B9}"/>
              </a:ext>
            </a:extLst>
          </p:cNvPr>
          <p:cNvSpPr txBox="1"/>
          <p:nvPr/>
        </p:nvSpPr>
        <p:spPr>
          <a:xfrm>
            <a:off x="4137891" y="360218"/>
            <a:ext cx="184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them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77D8F-C8AE-CA31-C54D-1DBD126C00F8}"/>
              </a:ext>
            </a:extLst>
          </p:cNvPr>
          <p:cNvSpPr txBox="1"/>
          <p:nvPr/>
        </p:nvSpPr>
        <p:spPr>
          <a:xfrm>
            <a:off x="230909" y="184727"/>
            <a:ext cx="154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6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8CF33B-3B08-F62E-DD0E-8657207DC88E}"/>
              </a:ext>
            </a:extLst>
          </p:cNvPr>
          <p:cNvSpPr/>
          <p:nvPr/>
        </p:nvSpPr>
        <p:spPr>
          <a:xfrm>
            <a:off x="1469444" y="1372721"/>
            <a:ext cx="2720272" cy="4112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B130E-3CE5-077F-955E-C5126013B2C1}"/>
              </a:ext>
            </a:extLst>
          </p:cNvPr>
          <p:cNvSpPr txBox="1"/>
          <p:nvPr/>
        </p:nvSpPr>
        <p:spPr>
          <a:xfrm>
            <a:off x="1762043" y="2145468"/>
            <a:ext cx="24576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món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endParaRPr lang="en-US" sz="2400" dirty="0"/>
          </a:p>
          <a:p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Nhập</a:t>
            </a:r>
            <a:r>
              <a:rPr lang="en-US" sz="2400" dirty="0"/>
              <a:t> ID </a:t>
            </a:r>
            <a:r>
              <a:rPr lang="en-US" sz="2400" dirty="0" err="1"/>
              <a:t>món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:…</a:t>
            </a:r>
          </a:p>
          <a:p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:….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7AA94-9ED2-38FA-F0C6-7BDB4911D937}"/>
              </a:ext>
            </a:extLst>
          </p:cNvPr>
          <p:cNvSpPr/>
          <p:nvPr/>
        </p:nvSpPr>
        <p:spPr>
          <a:xfrm>
            <a:off x="5756920" y="1151877"/>
            <a:ext cx="4058553" cy="455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7BB-409A-A09B-657D-2C27F4B3F6E7}"/>
              </a:ext>
            </a:extLst>
          </p:cNvPr>
          <p:cNvSpPr txBox="1"/>
          <p:nvPr/>
        </p:nvSpPr>
        <p:spPr>
          <a:xfrm>
            <a:off x="6118317" y="1613542"/>
            <a:ext cx="35569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___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món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__</a:t>
            </a:r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món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________________</a:t>
            </a:r>
          </a:p>
          <a:p>
            <a:r>
              <a:rPr lang="en-US" sz="2400" dirty="0"/>
              <a:t>1: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endParaRPr lang="en-US" sz="2400" dirty="0"/>
          </a:p>
          <a:p>
            <a:r>
              <a:rPr lang="en-US" sz="2400" dirty="0"/>
              <a:t>0: Quay </a:t>
            </a:r>
            <a:r>
              <a:rPr lang="en-US" sz="2400" dirty="0" err="1"/>
              <a:t>lại</a:t>
            </a:r>
            <a:r>
              <a:rPr lang="en-US" sz="2400" dirty="0"/>
              <a:t> (menu </a:t>
            </a:r>
            <a:r>
              <a:rPr lang="en-US" sz="2400" dirty="0" err="1"/>
              <a:t>bàn</a:t>
            </a:r>
            <a:r>
              <a:rPr lang="en-US" sz="2400" dirty="0"/>
              <a:t> 1)</a:t>
            </a:r>
          </a:p>
          <a:p>
            <a:r>
              <a:rPr lang="en-US" sz="2400" dirty="0"/>
              <a:t>________________</a:t>
            </a:r>
          </a:p>
          <a:p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:…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29EE1-3022-E1EC-CB1B-B80DF9672379}"/>
              </a:ext>
            </a:extLst>
          </p:cNvPr>
          <p:cNvSpPr txBox="1"/>
          <p:nvPr/>
        </p:nvSpPr>
        <p:spPr>
          <a:xfrm>
            <a:off x="1469444" y="1372721"/>
            <a:ext cx="73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CE4C0-09E8-599D-2F4F-0CCC06B04A83}"/>
              </a:ext>
            </a:extLst>
          </p:cNvPr>
          <p:cNvSpPr txBox="1"/>
          <p:nvPr/>
        </p:nvSpPr>
        <p:spPr>
          <a:xfrm>
            <a:off x="5756920" y="1151877"/>
            <a:ext cx="73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052B-392C-7E21-4021-BB78D2C46465}"/>
              </a:ext>
            </a:extLst>
          </p:cNvPr>
          <p:cNvSpPr txBox="1"/>
          <p:nvPr/>
        </p:nvSpPr>
        <p:spPr>
          <a:xfrm>
            <a:off x="1043709" y="717792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món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F9F122-E1E9-1177-89E5-16E4E97D2C71}"/>
              </a:ext>
            </a:extLst>
          </p:cNvPr>
          <p:cNvSpPr/>
          <p:nvPr/>
        </p:nvSpPr>
        <p:spPr>
          <a:xfrm>
            <a:off x="4479636" y="2927927"/>
            <a:ext cx="1052946" cy="5010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283900-9AC6-452C-1E3D-BFC474B7C895}"/>
              </a:ext>
            </a:extLst>
          </p:cNvPr>
          <p:cNvSpPr/>
          <p:nvPr/>
        </p:nvSpPr>
        <p:spPr>
          <a:xfrm>
            <a:off x="730928" y="1899821"/>
            <a:ext cx="3050959" cy="331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1FB90-112D-9033-6B38-F961F9B9AED4}"/>
              </a:ext>
            </a:extLst>
          </p:cNvPr>
          <p:cNvSpPr txBox="1"/>
          <p:nvPr/>
        </p:nvSpPr>
        <p:spPr>
          <a:xfrm>
            <a:off x="1096958" y="2361486"/>
            <a:ext cx="2457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món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1)</a:t>
            </a:r>
          </a:p>
          <a:p>
            <a:endParaRPr lang="en-US" sz="2400" dirty="0"/>
          </a:p>
          <a:p>
            <a:r>
              <a:rPr lang="en-US" sz="2400" dirty="0" err="1"/>
              <a:t>Nhập</a:t>
            </a:r>
            <a:r>
              <a:rPr lang="en-US" sz="2400" dirty="0"/>
              <a:t> ID </a:t>
            </a:r>
            <a:r>
              <a:rPr lang="en-US" sz="2400" dirty="0" err="1"/>
              <a:t>món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:…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5D5BF-BAAE-FF38-6CD7-84448503BEDD}"/>
              </a:ext>
            </a:extLst>
          </p:cNvPr>
          <p:cNvSpPr/>
          <p:nvPr/>
        </p:nvSpPr>
        <p:spPr>
          <a:xfrm>
            <a:off x="4080771" y="1536174"/>
            <a:ext cx="2876366" cy="3763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27F30-5C9F-6624-5220-B2BB019A7513}"/>
              </a:ext>
            </a:extLst>
          </p:cNvPr>
          <p:cNvSpPr txBox="1"/>
          <p:nvPr/>
        </p:nvSpPr>
        <p:spPr>
          <a:xfrm>
            <a:off x="4226185" y="2121779"/>
            <a:ext cx="26958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chắc</a:t>
            </a:r>
            <a:r>
              <a:rPr lang="en-US" sz="2400" dirty="0"/>
              <a:t> </a:t>
            </a:r>
            <a:r>
              <a:rPr lang="en-US" sz="2400" dirty="0" err="1"/>
              <a:t>chắn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?</a:t>
            </a:r>
          </a:p>
          <a:p>
            <a:r>
              <a:rPr lang="en-US" sz="2400" dirty="0"/>
              <a:t>___________</a:t>
            </a:r>
          </a:p>
          <a:p>
            <a:r>
              <a:rPr lang="en-US" sz="2400" dirty="0"/>
              <a:t>1: </a:t>
            </a:r>
            <a:r>
              <a:rPr lang="en-US" sz="2400" dirty="0" err="1"/>
              <a:t>Có</a:t>
            </a:r>
            <a:endParaRPr lang="en-US" sz="2400" dirty="0"/>
          </a:p>
          <a:p>
            <a:r>
              <a:rPr lang="en-US" sz="2400" dirty="0"/>
              <a:t>0: Quay </a:t>
            </a:r>
            <a:r>
              <a:rPr lang="en-US" sz="2400" dirty="0" err="1"/>
              <a:t>lại</a:t>
            </a:r>
            <a:r>
              <a:rPr lang="en-US" sz="2400" dirty="0"/>
              <a:t> (menu </a:t>
            </a:r>
            <a:r>
              <a:rPr lang="en-US" sz="2400" dirty="0" err="1"/>
              <a:t>bàn</a:t>
            </a:r>
            <a:r>
              <a:rPr lang="en-US" sz="2400" dirty="0"/>
              <a:t> 1)</a:t>
            </a:r>
          </a:p>
          <a:p>
            <a:r>
              <a:rPr lang="en-US" sz="2400" dirty="0"/>
              <a:t>___________</a:t>
            </a:r>
          </a:p>
          <a:p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:…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952AF-E71E-EE7F-09EA-131C7F05DFF2}"/>
              </a:ext>
            </a:extLst>
          </p:cNvPr>
          <p:cNvSpPr/>
          <p:nvPr/>
        </p:nvSpPr>
        <p:spPr>
          <a:xfrm>
            <a:off x="7159849" y="1118586"/>
            <a:ext cx="4043769" cy="455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5B01D-6524-77BF-3217-9081D606155A}"/>
              </a:ext>
            </a:extLst>
          </p:cNvPr>
          <p:cNvSpPr txBox="1"/>
          <p:nvPr/>
        </p:nvSpPr>
        <p:spPr>
          <a:xfrm>
            <a:off x="7964007" y="1536174"/>
            <a:ext cx="323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___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__</a:t>
            </a:r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món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________________</a:t>
            </a:r>
          </a:p>
          <a:p>
            <a:r>
              <a:rPr lang="en-US" sz="2400" dirty="0"/>
              <a:t>1: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endParaRPr lang="en-US" sz="2400" dirty="0"/>
          </a:p>
          <a:p>
            <a:r>
              <a:rPr lang="en-US" sz="2400" dirty="0"/>
              <a:t>0: Quay </a:t>
            </a:r>
            <a:r>
              <a:rPr lang="en-US" sz="2400" dirty="0" err="1"/>
              <a:t>lại</a:t>
            </a:r>
            <a:r>
              <a:rPr lang="en-US" sz="2400" dirty="0"/>
              <a:t> (menu </a:t>
            </a:r>
            <a:r>
              <a:rPr lang="en-US" sz="2400" dirty="0" err="1"/>
              <a:t>bàn</a:t>
            </a:r>
            <a:r>
              <a:rPr lang="en-US" sz="2400" dirty="0"/>
              <a:t> 1)</a:t>
            </a:r>
          </a:p>
          <a:p>
            <a:r>
              <a:rPr lang="en-US" sz="2400" dirty="0"/>
              <a:t>________________</a:t>
            </a:r>
          </a:p>
          <a:p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:…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8EEE8-858B-2ECF-5BA2-D7D2549A5280}"/>
              </a:ext>
            </a:extLst>
          </p:cNvPr>
          <p:cNvSpPr txBox="1"/>
          <p:nvPr/>
        </p:nvSpPr>
        <p:spPr>
          <a:xfrm>
            <a:off x="730928" y="1818394"/>
            <a:ext cx="73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92A58-0BA9-B548-CC4F-E48659DCDDC5}"/>
              </a:ext>
            </a:extLst>
          </p:cNvPr>
          <p:cNvSpPr txBox="1"/>
          <p:nvPr/>
        </p:nvSpPr>
        <p:spPr>
          <a:xfrm>
            <a:off x="4167031" y="1476139"/>
            <a:ext cx="73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staff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5CF40-0D61-64E3-00E1-5ECC717DDE73}"/>
              </a:ext>
            </a:extLst>
          </p:cNvPr>
          <p:cNvSpPr txBox="1"/>
          <p:nvPr/>
        </p:nvSpPr>
        <p:spPr>
          <a:xfrm>
            <a:off x="7211628" y="1118586"/>
            <a:ext cx="73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296EB-3110-1854-F01F-112200B6EA83}"/>
              </a:ext>
            </a:extLst>
          </p:cNvPr>
          <p:cNvSpPr txBox="1"/>
          <p:nvPr/>
        </p:nvSpPr>
        <p:spPr>
          <a:xfrm>
            <a:off x="1043709" y="717792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2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0EC92D-541D-E39C-C601-113DCF859AA5}"/>
              </a:ext>
            </a:extLst>
          </p:cNvPr>
          <p:cNvSpPr/>
          <p:nvPr/>
        </p:nvSpPr>
        <p:spPr>
          <a:xfrm>
            <a:off x="3675355" y="1464815"/>
            <a:ext cx="461786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F73C7-834F-56CF-F621-A149DA937CCB}"/>
              </a:ext>
            </a:extLst>
          </p:cNvPr>
          <p:cNvSpPr txBox="1"/>
          <p:nvPr/>
        </p:nvSpPr>
        <p:spPr>
          <a:xfrm>
            <a:off x="3675355" y="1771095"/>
            <a:ext cx="6944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ăn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1_______</a:t>
            </a:r>
          </a:p>
          <a:p>
            <a:endParaRPr lang="en-US" dirty="0"/>
          </a:p>
          <a:p>
            <a:r>
              <a:rPr lang="en-US" dirty="0"/>
              <a:t>|</a:t>
            </a:r>
            <a:r>
              <a:rPr lang="en-US" dirty="0" err="1"/>
              <a:t>Stt</a:t>
            </a:r>
            <a:r>
              <a:rPr lang="en-US" dirty="0"/>
              <a:t>|     ID    |         </a:t>
            </a:r>
            <a:r>
              <a:rPr lang="en-US" dirty="0" err="1"/>
              <a:t>tên</a:t>
            </a:r>
            <a:r>
              <a:rPr lang="en-US" dirty="0"/>
              <a:t>       |          </a:t>
            </a:r>
            <a:r>
              <a:rPr lang="en-US" dirty="0" err="1"/>
              <a:t>giá</a:t>
            </a:r>
            <a:r>
              <a:rPr lang="en-US" dirty="0"/>
              <a:t>           |</a:t>
            </a:r>
          </a:p>
          <a:p>
            <a:r>
              <a:rPr lang="en-US" dirty="0"/>
              <a:t>| 1  |   100   |         </a:t>
            </a:r>
            <a:r>
              <a:rPr lang="en-US" dirty="0" err="1"/>
              <a:t>heo</a:t>
            </a:r>
            <a:r>
              <a:rPr lang="en-US" dirty="0"/>
              <a:t>      |       99000        |</a:t>
            </a:r>
          </a:p>
          <a:p>
            <a:r>
              <a:rPr lang="en-US" dirty="0"/>
              <a:t>| 2  |   101   |         ga         |       59000        |</a:t>
            </a:r>
          </a:p>
          <a:p>
            <a:r>
              <a:rPr lang="en-US" dirty="0"/>
              <a:t>| 3  |   102   |  beefsteak   |       199000      |</a:t>
            </a:r>
          </a:p>
          <a:p>
            <a:r>
              <a:rPr lang="en-US" dirty="0"/>
              <a:t>| 4  |   103   |       com        |       10000        |</a:t>
            </a:r>
          </a:p>
          <a:p>
            <a:r>
              <a:rPr lang="en-US" dirty="0"/>
              <a:t>____________________________________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1644E-0563-B2F2-F8ED-EF74AEE70C1A}"/>
              </a:ext>
            </a:extLst>
          </p:cNvPr>
          <p:cNvSpPr txBox="1"/>
          <p:nvPr/>
        </p:nvSpPr>
        <p:spPr>
          <a:xfrm>
            <a:off x="3771530" y="1387123"/>
            <a:ext cx="73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F5F7A-C1DA-E1C4-5A86-2F499A93348A}"/>
              </a:ext>
            </a:extLst>
          </p:cNvPr>
          <p:cNvSpPr txBox="1"/>
          <p:nvPr/>
        </p:nvSpPr>
        <p:spPr>
          <a:xfrm>
            <a:off x="840509" y="452582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Danh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1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A54E47-71C8-4437-2FA8-76E2C72E8C19}"/>
              </a:ext>
            </a:extLst>
          </p:cNvPr>
          <p:cNvSpPr/>
          <p:nvPr/>
        </p:nvSpPr>
        <p:spPr>
          <a:xfrm>
            <a:off x="852257" y="600819"/>
            <a:ext cx="6267635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FC247-F019-8056-40A6-07B04E379BFA}"/>
              </a:ext>
            </a:extLst>
          </p:cNvPr>
          <p:cNvSpPr txBox="1"/>
          <p:nvPr/>
        </p:nvSpPr>
        <p:spPr>
          <a:xfrm>
            <a:off x="1436702" y="351880"/>
            <a:ext cx="53266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____Thanh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món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1____</a:t>
            </a:r>
          </a:p>
          <a:p>
            <a:endParaRPr lang="en-US" sz="2400" dirty="0"/>
          </a:p>
          <a:p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: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Stt</a:t>
            </a:r>
            <a:r>
              <a:rPr lang="en-US" sz="2400" dirty="0"/>
              <a:t>      ID           </a:t>
            </a:r>
            <a:r>
              <a:rPr lang="en-US" sz="2400" dirty="0" err="1"/>
              <a:t>tên</a:t>
            </a:r>
            <a:r>
              <a:rPr lang="en-US" sz="2400" dirty="0"/>
              <a:t>             </a:t>
            </a:r>
            <a:r>
              <a:rPr lang="en-US" sz="2400" dirty="0" err="1"/>
              <a:t>giá</a:t>
            </a:r>
            <a:r>
              <a:rPr lang="en-US" sz="2400" dirty="0"/>
              <a:t>             SL </a:t>
            </a:r>
          </a:p>
          <a:p>
            <a:r>
              <a:rPr lang="en-US" sz="2400" dirty="0"/>
              <a:t>  1      102           ga           59000           2 </a:t>
            </a:r>
          </a:p>
          <a:p>
            <a:r>
              <a:rPr lang="en-US" sz="2400" dirty="0"/>
              <a:t>  2      105           com        10000          1</a:t>
            </a:r>
          </a:p>
          <a:p>
            <a:endParaRPr lang="en-US" sz="2400" dirty="0"/>
          </a:p>
          <a:p>
            <a:r>
              <a:rPr lang="en-US" sz="2400" dirty="0" err="1"/>
              <a:t>Tổng</a:t>
            </a:r>
            <a:r>
              <a:rPr lang="en-US" sz="2400" dirty="0"/>
              <a:t> : 128000 dong</a:t>
            </a:r>
          </a:p>
          <a:p>
            <a:r>
              <a:rPr lang="en-US" sz="2400" dirty="0"/>
              <a:t>______________</a:t>
            </a:r>
          </a:p>
          <a:p>
            <a:r>
              <a:rPr lang="en-US" sz="2400" dirty="0"/>
              <a:t>1: Thanh </a:t>
            </a:r>
            <a:r>
              <a:rPr lang="en-US" sz="2400" dirty="0" err="1"/>
              <a:t>toán</a:t>
            </a:r>
            <a:endParaRPr lang="en-US" sz="2400" dirty="0"/>
          </a:p>
          <a:p>
            <a:r>
              <a:rPr lang="en-US" sz="2400" dirty="0"/>
              <a:t>0: Quay </a:t>
            </a:r>
            <a:r>
              <a:rPr lang="en-US" sz="2400" dirty="0" err="1"/>
              <a:t>lại</a:t>
            </a:r>
            <a:r>
              <a:rPr lang="en-US" sz="2400" dirty="0"/>
              <a:t> (menu </a:t>
            </a:r>
            <a:r>
              <a:rPr lang="en-US" sz="2400" dirty="0" err="1"/>
              <a:t>bàn</a:t>
            </a:r>
            <a:r>
              <a:rPr lang="en-US" sz="2400" dirty="0"/>
              <a:t> 1) </a:t>
            </a:r>
          </a:p>
          <a:p>
            <a:r>
              <a:rPr lang="en-US" sz="2400" dirty="0"/>
              <a:t>______________</a:t>
            </a:r>
          </a:p>
          <a:p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:...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BD18B8-DAF3-75DE-54D9-AF3A9E9A77E7}"/>
              </a:ext>
            </a:extLst>
          </p:cNvPr>
          <p:cNvCxnSpPr>
            <a:cxnSpLocks/>
          </p:cNvCxnSpPr>
          <p:nvPr/>
        </p:nvCxnSpPr>
        <p:spPr>
          <a:xfrm>
            <a:off x="2121764" y="1923224"/>
            <a:ext cx="0" cy="961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69EDDF-F100-C051-B366-E067C9CB564C}"/>
              </a:ext>
            </a:extLst>
          </p:cNvPr>
          <p:cNvCxnSpPr>
            <a:cxnSpLocks/>
          </p:cNvCxnSpPr>
          <p:nvPr/>
        </p:nvCxnSpPr>
        <p:spPr>
          <a:xfrm>
            <a:off x="3135297" y="1985736"/>
            <a:ext cx="0" cy="961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3EB3B5-A0B3-D12A-1281-AED42F76A069}"/>
              </a:ext>
            </a:extLst>
          </p:cNvPr>
          <p:cNvCxnSpPr>
            <a:cxnSpLocks/>
          </p:cNvCxnSpPr>
          <p:nvPr/>
        </p:nvCxnSpPr>
        <p:spPr>
          <a:xfrm>
            <a:off x="4305670" y="1976491"/>
            <a:ext cx="0" cy="961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41111B-C9D4-7405-95BC-9398B768056B}"/>
              </a:ext>
            </a:extLst>
          </p:cNvPr>
          <p:cNvCxnSpPr>
            <a:cxnSpLocks/>
          </p:cNvCxnSpPr>
          <p:nvPr/>
        </p:nvCxnSpPr>
        <p:spPr>
          <a:xfrm>
            <a:off x="5624004" y="1976491"/>
            <a:ext cx="0" cy="9610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D7604D-8CBB-8611-AFE0-05DC7D79002E}"/>
              </a:ext>
            </a:extLst>
          </p:cNvPr>
          <p:cNvCxnSpPr>
            <a:cxnSpLocks/>
          </p:cNvCxnSpPr>
          <p:nvPr/>
        </p:nvCxnSpPr>
        <p:spPr>
          <a:xfrm>
            <a:off x="1562470" y="2251701"/>
            <a:ext cx="47909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26AD0F-3118-3EB1-33DC-FF6138EBA10B}"/>
              </a:ext>
            </a:extLst>
          </p:cNvPr>
          <p:cNvCxnSpPr>
            <a:cxnSpLocks/>
          </p:cNvCxnSpPr>
          <p:nvPr/>
        </p:nvCxnSpPr>
        <p:spPr>
          <a:xfrm>
            <a:off x="1562470" y="2599410"/>
            <a:ext cx="47909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9B71BC-0C32-4263-940F-D921239ECC86}"/>
              </a:ext>
            </a:extLst>
          </p:cNvPr>
          <p:cNvSpPr txBox="1"/>
          <p:nvPr/>
        </p:nvSpPr>
        <p:spPr>
          <a:xfrm>
            <a:off x="8537356" y="1976491"/>
            <a:ext cx="237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Bàn</a:t>
            </a:r>
            <a:r>
              <a:rPr lang="en-US" dirty="0"/>
              <a:t> 1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r>
              <a:rPr lang="en-US" dirty="0"/>
              <a:t>Status = 0</a:t>
            </a:r>
          </a:p>
          <a:p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menu </a:t>
            </a:r>
            <a:r>
              <a:rPr lang="en-US" dirty="0" err="1"/>
              <a:t>bàn</a:t>
            </a:r>
            <a:r>
              <a:rPr lang="en-US"/>
              <a:t> 1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1913213-3B43-82D4-CFD6-182014E7897D}"/>
              </a:ext>
            </a:extLst>
          </p:cNvPr>
          <p:cNvSpPr/>
          <p:nvPr/>
        </p:nvSpPr>
        <p:spPr>
          <a:xfrm>
            <a:off x="7389091" y="1985736"/>
            <a:ext cx="901173" cy="351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D17A3-6EBF-0B5E-B4C5-6489B3D40CDD}"/>
              </a:ext>
            </a:extLst>
          </p:cNvPr>
          <p:cNvSpPr txBox="1"/>
          <p:nvPr/>
        </p:nvSpPr>
        <p:spPr>
          <a:xfrm>
            <a:off x="7389091" y="1348509"/>
            <a:ext cx="90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Nhấn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78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367FE-DD2D-93F2-14A2-722E6CECF5E5}"/>
              </a:ext>
            </a:extLst>
          </p:cNvPr>
          <p:cNvSpPr/>
          <p:nvPr/>
        </p:nvSpPr>
        <p:spPr>
          <a:xfrm>
            <a:off x="3605813" y="1216239"/>
            <a:ext cx="4171025" cy="4447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14B4D-55BB-9B2A-5F22-E27C67B747F4}"/>
              </a:ext>
            </a:extLst>
          </p:cNvPr>
          <p:cNvSpPr txBox="1"/>
          <p:nvPr/>
        </p:nvSpPr>
        <p:spPr>
          <a:xfrm>
            <a:off x="4417380" y="1739036"/>
            <a:ext cx="25478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_____________</a:t>
            </a:r>
          </a:p>
          <a:p>
            <a:r>
              <a:rPr lang="en-US" sz="2400"/>
              <a:t>1: Set số bàn</a:t>
            </a:r>
          </a:p>
          <a:p>
            <a:r>
              <a:rPr lang="en-US" sz="2400"/>
              <a:t>2: Thêm món vào menu</a:t>
            </a:r>
          </a:p>
          <a:p>
            <a:r>
              <a:rPr lang="en-US" sz="2400"/>
              <a:t>3: sửa món</a:t>
            </a:r>
          </a:p>
          <a:p>
            <a:r>
              <a:rPr lang="en-US" sz="2400"/>
              <a:t>4: xóa món</a:t>
            </a:r>
          </a:p>
          <a:p>
            <a:r>
              <a:rPr lang="en-US" sz="2400"/>
              <a:t>5: Danh sách món</a:t>
            </a:r>
          </a:p>
          <a:p>
            <a:r>
              <a:rPr lang="en-US" sz="2400"/>
              <a:t>0: Quay lại</a:t>
            </a:r>
          </a:p>
          <a:p>
            <a:r>
              <a:rPr lang="en-US" sz="2400"/>
              <a:t>_____________</a:t>
            </a:r>
          </a:p>
          <a:p>
            <a:r>
              <a:rPr lang="en-US" sz="2400"/>
              <a:t>Nhập lựa chọn:…</a:t>
            </a:r>
          </a:p>
          <a:p>
            <a:endParaRPr lang="en-US" sz="2400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AD422-279D-CFD6-0236-524FE34F993B}"/>
              </a:ext>
            </a:extLst>
          </p:cNvPr>
          <p:cNvSpPr txBox="1"/>
          <p:nvPr/>
        </p:nvSpPr>
        <p:spPr>
          <a:xfrm>
            <a:off x="3682753" y="1216239"/>
            <a:ext cx="128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3206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79534-B5A1-8C22-B406-46D89BA9867C}"/>
              </a:ext>
            </a:extLst>
          </p:cNvPr>
          <p:cNvSpPr/>
          <p:nvPr/>
        </p:nvSpPr>
        <p:spPr>
          <a:xfrm>
            <a:off x="3605814" y="1216239"/>
            <a:ext cx="4171025" cy="44477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4CA7A-8CFD-5526-6032-2AC25B115F28}"/>
              </a:ext>
            </a:extLst>
          </p:cNvPr>
          <p:cNvSpPr txBox="1"/>
          <p:nvPr/>
        </p:nvSpPr>
        <p:spPr>
          <a:xfrm>
            <a:off x="4147353" y="1894876"/>
            <a:ext cx="25478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_______________</a:t>
            </a:r>
          </a:p>
          <a:p>
            <a:r>
              <a:rPr lang="en-US" sz="2400"/>
              <a:t>1: Chọn số lượng bàn</a:t>
            </a:r>
          </a:p>
          <a:p>
            <a:r>
              <a:rPr lang="en-US" sz="2400"/>
              <a:t>0: Quay lại</a:t>
            </a:r>
          </a:p>
          <a:p>
            <a:r>
              <a:rPr lang="en-US" sz="2400"/>
              <a:t>_______________</a:t>
            </a:r>
          </a:p>
          <a:p>
            <a:r>
              <a:rPr lang="en-US" sz="2400"/>
              <a:t>Nhập lựa chọn:…</a:t>
            </a:r>
          </a:p>
          <a:p>
            <a:endParaRPr lang="en-US" sz="2400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90885-D224-1400-8CE5-C19E5052166C}"/>
              </a:ext>
            </a:extLst>
          </p:cNvPr>
          <p:cNvSpPr txBox="1"/>
          <p:nvPr/>
        </p:nvSpPr>
        <p:spPr>
          <a:xfrm>
            <a:off x="3682753" y="1216239"/>
            <a:ext cx="128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manager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FBDC7-4173-4513-CA89-23C666D6E685}"/>
              </a:ext>
            </a:extLst>
          </p:cNvPr>
          <p:cNvSpPr txBox="1"/>
          <p:nvPr/>
        </p:nvSpPr>
        <p:spPr>
          <a:xfrm>
            <a:off x="831273" y="397164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Set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2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A6BC31-F918-C7F8-CC09-0BCABB556903}"/>
              </a:ext>
            </a:extLst>
          </p:cNvPr>
          <p:cNvSpPr/>
          <p:nvPr/>
        </p:nvSpPr>
        <p:spPr>
          <a:xfrm>
            <a:off x="1217720" y="2104663"/>
            <a:ext cx="2547891" cy="2648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AEC7C-E569-6313-559D-0FC42ABBED14}"/>
              </a:ext>
            </a:extLst>
          </p:cNvPr>
          <p:cNvSpPr txBox="1"/>
          <p:nvPr/>
        </p:nvSpPr>
        <p:spPr>
          <a:xfrm>
            <a:off x="1507724" y="2090172"/>
            <a:ext cx="25478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  <a:p>
            <a:endParaRPr lang="en-US" sz="2400"/>
          </a:p>
          <a:p>
            <a:r>
              <a:rPr lang="en-US" sz="2400"/>
              <a:t>Nhập tên:….</a:t>
            </a:r>
          </a:p>
          <a:p>
            <a:r>
              <a:rPr lang="en-US" sz="2400"/>
              <a:t>Nhập giá:…</a:t>
            </a:r>
          </a:p>
          <a:p>
            <a:endParaRPr lang="en-US" sz="2400"/>
          </a:p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CF79D-47BB-D99D-696F-2A888C8C80FA}"/>
              </a:ext>
            </a:extLst>
          </p:cNvPr>
          <p:cNvSpPr/>
          <p:nvPr/>
        </p:nvSpPr>
        <p:spPr>
          <a:xfrm>
            <a:off x="5169764" y="1029811"/>
            <a:ext cx="5305886" cy="4563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94465-8A4C-390A-EE0B-A4EEE032E9A6}"/>
              </a:ext>
            </a:extLst>
          </p:cNvPr>
          <p:cNvSpPr txBox="1"/>
          <p:nvPr/>
        </p:nvSpPr>
        <p:spPr>
          <a:xfrm>
            <a:off x="5897733" y="1678968"/>
            <a:ext cx="43914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__Thêm món thành công__</a:t>
            </a:r>
          </a:p>
          <a:p>
            <a:endParaRPr lang="en-US" sz="2400"/>
          </a:p>
          <a:p>
            <a:r>
              <a:rPr lang="en-US" sz="2400"/>
              <a:t>|  ID   |    tên    |        giá        |</a:t>
            </a:r>
          </a:p>
          <a:p>
            <a:r>
              <a:rPr lang="en-US" sz="2400"/>
              <a:t>| 100 |    heo   |    99000      |</a:t>
            </a:r>
          </a:p>
          <a:p>
            <a:endParaRPr lang="en-US" sz="2400"/>
          </a:p>
          <a:p>
            <a:r>
              <a:rPr lang="en-US" sz="2400"/>
              <a:t>_____________</a:t>
            </a:r>
          </a:p>
          <a:p>
            <a:r>
              <a:rPr lang="en-US" sz="2400"/>
              <a:t>1: Tiếp tục thêm</a:t>
            </a:r>
          </a:p>
          <a:p>
            <a:r>
              <a:rPr lang="en-US" sz="2400"/>
              <a:t>0: Quay lại</a:t>
            </a:r>
          </a:p>
          <a:p>
            <a:r>
              <a:rPr lang="en-US" sz="2400"/>
              <a:t>_____________</a:t>
            </a:r>
          </a:p>
          <a:p>
            <a:endParaRPr lang="en-US" sz="2400"/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6CD67-260C-E5B7-09EC-8FF28909E054}"/>
              </a:ext>
            </a:extLst>
          </p:cNvPr>
          <p:cNvSpPr txBox="1"/>
          <p:nvPr/>
        </p:nvSpPr>
        <p:spPr>
          <a:xfrm>
            <a:off x="1217721" y="2090172"/>
            <a:ext cx="128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manager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21F60-D90C-059D-FC0B-E16CAD4F98D6}"/>
              </a:ext>
            </a:extLst>
          </p:cNvPr>
          <p:cNvSpPr txBox="1"/>
          <p:nvPr/>
        </p:nvSpPr>
        <p:spPr>
          <a:xfrm>
            <a:off x="5169764" y="1029076"/>
            <a:ext cx="128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manager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43A3BB-3AAC-0E3D-4BB6-6920B5D89F1C}"/>
              </a:ext>
            </a:extLst>
          </p:cNvPr>
          <p:cNvSpPr txBox="1"/>
          <p:nvPr/>
        </p:nvSpPr>
        <p:spPr>
          <a:xfrm>
            <a:off x="914400" y="544945"/>
            <a:ext cx="18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menu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0FB2939-F570-6F2B-1191-B5C3A38A1475}"/>
              </a:ext>
            </a:extLst>
          </p:cNvPr>
          <p:cNvSpPr/>
          <p:nvPr/>
        </p:nvSpPr>
        <p:spPr>
          <a:xfrm>
            <a:off x="3990109" y="3057236"/>
            <a:ext cx="993225" cy="371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3FD19-DD2F-3D7A-080A-D528F1094680}"/>
              </a:ext>
            </a:extLst>
          </p:cNvPr>
          <p:cNvSpPr txBox="1"/>
          <p:nvPr/>
        </p:nvSpPr>
        <p:spPr>
          <a:xfrm>
            <a:off x="3860800" y="3592945"/>
            <a:ext cx="118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5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8CF33B-3B08-F62E-DD0E-8657207DC88E}"/>
              </a:ext>
            </a:extLst>
          </p:cNvPr>
          <p:cNvSpPr/>
          <p:nvPr/>
        </p:nvSpPr>
        <p:spPr>
          <a:xfrm>
            <a:off x="159799" y="1686757"/>
            <a:ext cx="2720272" cy="3417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B130E-3CE5-077F-955E-C5126013B2C1}"/>
              </a:ext>
            </a:extLst>
          </p:cNvPr>
          <p:cNvSpPr txBox="1"/>
          <p:nvPr/>
        </p:nvSpPr>
        <p:spPr>
          <a:xfrm>
            <a:off x="452398" y="2459504"/>
            <a:ext cx="2457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(Hiển thị danh sách các món ăn)</a:t>
            </a:r>
          </a:p>
          <a:p>
            <a:endParaRPr lang="en-US" sz="2400"/>
          </a:p>
          <a:p>
            <a:r>
              <a:rPr lang="en-US" sz="2400"/>
              <a:t>Nhập ID món ăn cần sửa:…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16662-01BA-0C02-5B6F-D0AF4CF7C02F}"/>
              </a:ext>
            </a:extLst>
          </p:cNvPr>
          <p:cNvSpPr/>
          <p:nvPr/>
        </p:nvSpPr>
        <p:spPr>
          <a:xfrm>
            <a:off x="3294735" y="1857489"/>
            <a:ext cx="2403429" cy="3143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838BD-6397-3992-F7EA-4AEC77EF83F1}"/>
              </a:ext>
            </a:extLst>
          </p:cNvPr>
          <p:cNvSpPr txBox="1"/>
          <p:nvPr/>
        </p:nvSpPr>
        <p:spPr>
          <a:xfrm>
            <a:off x="3612473" y="2212240"/>
            <a:ext cx="20856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___________</a:t>
            </a:r>
          </a:p>
          <a:p>
            <a:r>
              <a:rPr lang="en-US" sz="2400"/>
              <a:t>1: Sửa tên</a:t>
            </a:r>
          </a:p>
          <a:p>
            <a:r>
              <a:rPr lang="en-US" sz="2400"/>
              <a:t>2: Sửa giá</a:t>
            </a:r>
          </a:p>
          <a:p>
            <a:r>
              <a:rPr lang="en-US" sz="2400"/>
              <a:t>0: Quay lại</a:t>
            </a:r>
          </a:p>
          <a:p>
            <a:r>
              <a:rPr lang="en-US" sz="2400"/>
              <a:t>___________</a:t>
            </a:r>
          </a:p>
          <a:p>
            <a:r>
              <a:rPr lang="en-US" sz="2400"/>
              <a:t>Nhập lựa chọn:…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7AA94-9ED2-38FA-F0C6-7BDB4911D937}"/>
              </a:ext>
            </a:extLst>
          </p:cNvPr>
          <p:cNvSpPr/>
          <p:nvPr/>
        </p:nvSpPr>
        <p:spPr>
          <a:xfrm>
            <a:off x="7973648" y="1118422"/>
            <a:ext cx="4058553" cy="455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7BB-409A-A09B-657D-2C27F4B3F6E7}"/>
              </a:ext>
            </a:extLst>
          </p:cNvPr>
          <p:cNvSpPr txBox="1"/>
          <p:nvPr/>
        </p:nvSpPr>
        <p:spPr>
          <a:xfrm>
            <a:off x="8335045" y="1580087"/>
            <a:ext cx="35569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___Sửa món thành công__</a:t>
            </a:r>
          </a:p>
          <a:p>
            <a:endParaRPr lang="en-US" sz="2400"/>
          </a:p>
          <a:p>
            <a:r>
              <a:rPr lang="en-US" sz="2400"/>
              <a:t>(Hiển thị thông tin của món ăn sau khi sửa)</a:t>
            </a:r>
          </a:p>
          <a:p>
            <a:endParaRPr lang="en-US" sz="2400"/>
          </a:p>
          <a:p>
            <a:r>
              <a:rPr lang="en-US" sz="2400"/>
              <a:t>________________</a:t>
            </a:r>
          </a:p>
          <a:p>
            <a:r>
              <a:rPr lang="en-US" sz="2400"/>
              <a:t>1: tiếp sửa</a:t>
            </a:r>
          </a:p>
          <a:p>
            <a:r>
              <a:rPr lang="en-US" sz="2400"/>
              <a:t>0: Quay lại</a:t>
            </a:r>
          </a:p>
          <a:p>
            <a:r>
              <a:rPr lang="en-US" sz="2400"/>
              <a:t>________________</a:t>
            </a:r>
          </a:p>
          <a:p>
            <a:r>
              <a:rPr lang="en-US" sz="2400"/>
              <a:t>Nhập lựa chọn:…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148FB-CAB1-5398-48D2-7B9DC5A8A564}"/>
              </a:ext>
            </a:extLst>
          </p:cNvPr>
          <p:cNvSpPr/>
          <p:nvPr/>
        </p:nvSpPr>
        <p:spPr>
          <a:xfrm>
            <a:off x="6015902" y="2148422"/>
            <a:ext cx="1569301" cy="6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C580D-845E-9719-3AD7-0BD35CB954A5}"/>
              </a:ext>
            </a:extLst>
          </p:cNvPr>
          <p:cNvSpPr txBox="1"/>
          <p:nvPr/>
        </p:nvSpPr>
        <p:spPr>
          <a:xfrm>
            <a:off x="6015902" y="2265697"/>
            <a:ext cx="269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:…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29EE1-3022-E1EC-CB1B-B80DF9672379}"/>
              </a:ext>
            </a:extLst>
          </p:cNvPr>
          <p:cNvSpPr txBox="1"/>
          <p:nvPr/>
        </p:nvSpPr>
        <p:spPr>
          <a:xfrm>
            <a:off x="159799" y="1686757"/>
            <a:ext cx="128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F79BB-C279-E6F6-F932-A7E20D906DFA}"/>
              </a:ext>
            </a:extLst>
          </p:cNvPr>
          <p:cNvSpPr txBox="1"/>
          <p:nvPr/>
        </p:nvSpPr>
        <p:spPr>
          <a:xfrm>
            <a:off x="3365541" y="1804032"/>
            <a:ext cx="128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CE4C0-09E8-599D-2F4F-0CCC06B04A83}"/>
              </a:ext>
            </a:extLst>
          </p:cNvPr>
          <p:cNvSpPr txBox="1"/>
          <p:nvPr/>
        </p:nvSpPr>
        <p:spPr>
          <a:xfrm>
            <a:off x="7973648" y="1118422"/>
            <a:ext cx="128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manager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0052B-392C-7E21-4021-BB78D2C46465}"/>
              </a:ext>
            </a:extLst>
          </p:cNvPr>
          <p:cNvSpPr txBox="1"/>
          <p:nvPr/>
        </p:nvSpPr>
        <p:spPr>
          <a:xfrm>
            <a:off x="1043709" y="717792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món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4CD4F1-E7A5-3415-67F2-5BFD1CC040FE}"/>
              </a:ext>
            </a:extLst>
          </p:cNvPr>
          <p:cNvSpPr/>
          <p:nvPr/>
        </p:nvSpPr>
        <p:spPr>
          <a:xfrm>
            <a:off x="6015901" y="3088252"/>
            <a:ext cx="1569301" cy="6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món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7669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283900-9AC6-452C-1E3D-BFC474B7C895}"/>
              </a:ext>
            </a:extLst>
          </p:cNvPr>
          <p:cNvSpPr/>
          <p:nvPr/>
        </p:nvSpPr>
        <p:spPr>
          <a:xfrm>
            <a:off x="730928" y="1899821"/>
            <a:ext cx="3050959" cy="331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1FB90-112D-9033-6B38-F961F9B9AED4}"/>
              </a:ext>
            </a:extLst>
          </p:cNvPr>
          <p:cNvSpPr txBox="1"/>
          <p:nvPr/>
        </p:nvSpPr>
        <p:spPr>
          <a:xfrm>
            <a:off x="1092874" y="2865904"/>
            <a:ext cx="2457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món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r>
              <a:rPr lang="en-US" sz="2400" dirty="0"/>
              <a:t>)</a:t>
            </a:r>
          </a:p>
          <a:p>
            <a:r>
              <a:rPr lang="en-US" sz="2400" dirty="0"/>
              <a:t>Trong menu</a:t>
            </a:r>
          </a:p>
          <a:p>
            <a:endParaRPr lang="en-US" sz="2400" dirty="0"/>
          </a:p>
          <a:p>
            <a:r>
              <a:rPr lang="en-US" sz="2400" dirty="0" err="1"/>
              <a:t>Nhập</a:t>
            </a:r>
            <a:r>
              <a:rPr lang="en-US" sz="2400" dirty="0"/>
              <a:t> ID </a:t>
            </a:r>
            <a:r>
              <a:rPr lang="en-US" sz="2400" dirty="0" err="1"/>
              <a:t>món</a:t>
            </a:r>
            <a:r>
              <a:rPr lang="en-US" sz="2400" dirty="0"/>
              <a:t> </a:t>
            </a:r>
            <a:r>
              <a:rPr lang="en-US" sz="2400" dirty="0" err="1"/>
              <a:t>ăn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:…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5D5BF-BAAE-FF38-6CD7-84448503BEDD}"/>
              </a:ext>
            </a:extLst>
          </p:cNvPr>
          <p:cNvSpPr/>
          <p:nvPr/>
        </p:nvSpPr>
        <p:spPr>
          <a:xfrm>
            <a:off x="4080771" y="1536174"/>
            <a:ext cx="2876366" cy="3763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27F30-5C9F-6624-5220-B2BB019A7513}"/>
              </a:ext>
            </a:extLst>
          </p:cNvPr>
          <p:cNvSpPr txBox="1"/>
          <p:nvPr/>
        </p:nvSpPr>
        <p:spPr>
          <a:xfrm>
            <a:off x="4515775" y="2280059"/>
            <a:ext cx="26958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Bạn có chắc chắn không?</a:t>
            </a:r>
          </a:p>
          <a:p>
            <a:r>
              <a:rPr lang="en-US" sz="2400"/>
              <a:t>___________</a:t>
            </a:r>
          </a:p>
          <a:p>
            <a:r>
              <a:rPr lang="en-US" sz="2400"/>
              <a:t>1: Có</a:t>
            </a:r>
          </a:p>
          <a:p>
            <a:r>
              <a:rPr lang="en-US" sz="2400"/>
              <a:t>0: Quay lại</a:t>
            </a:r>
          </a:p>
          <a:p>
            <a:r>
              <a:rPr lang="en-US" sz="2400"/>
              <a:t>___________</a:t>
            </a:r>
          </a:p>
          <a:p>
            <a:r>
              <a:rPr lang="en-US" sz="2400"/>
              <a:t>Nhập lựa chọn:…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952AF-E71E-EE7F-09EA-131C7F05DFF2}"/>
              </a:ext>
            </a:extLst>
          </p:cNvPr>
          <p:cNvSpPr/>
          <p:nvPr/>
        </p:nvSpPr>
        <p:spPr>
          <a:xfrm>
            <a:off x="7159849" y="1118586"/>
            <a:ext cx="4043769" cy="4554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5B01D-6524-77BF-3217-9081D606155A}"/>
              </a:ext>
            </a:extLst>
          </p:cNvPr>
          <p:cNvSpPr txBox="1"/>
          <p:nvPr/>
        </p:nvSpPr>
        <p:spPr>
          <a:xfrm>
            <a:off x="7964007" y="1536174"/>
            <a:ext cx="32396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___Xóa thành công__</a:t>
            </a:r>
          </a:p>
          <a:p>
            <a:endParaRPr lang="en-US" sz="2400"/>
          </a:p>
          <a:p>
            <a:r>
              <a:rPr lang="en-US" sz="2400"/>
              <a:t>(Hiển thị thông tin của món bị xóa)</a:t>
            </a:r>
          </a:p>
          <a:p>
            <a:endParaRPr lang="en-US" sz="2400"/>
          </a:p>
          <a:p>
            <a:r>
              <a:rPr lang="en-US" sz="2400"/>
              <a:t>________________</a:t>
            </a:r>
          </a:p>
          <a:p>
            <a:r>
              <a:rPr lang="en-US" sz="2400"/>
              <a:t>1: tiếp tục xóa</a:t>
            </a:r>
          </a:p>
          <a:p>
            <a:r>
              <a:rPr lang="en-US" sz="2400"/>
              <a:t>0: Quay lại</a:t>
            </a:r>
          </a:p>
          <a:p>
            <a:r>
              <a:rPr lang="en-US" sz="2400"/>
              <a:t>________________</a:t>
            </a:r>
          </a:p>
          <a:p>
            <a:r>
              <a:rPr lang="en-US" sz="2400"/>
              <a:t>Nhập lựa chọn:…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8EEE8-858B-2ECF-5BA2-D7D2549A5280}"/>
              </a:ext>
            </a:extLst>
          </p:cNvPr>
          <p:cNvSpPr txBox="1"/>
          <p:nvPr/>
        </p:nvSpPr>
        <p:spPr>
          <a:xfrm>
            <a:off x="730928" y="1818394"/>
            <a:ext cx="128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92A58-0BA9-B548-CC4F-E48659DCDDC5}"/>
              </a:ext>
            </a:extLst>
          </p:cNvPr>
          <p:cNvSpPr txBox="1"/>
          <p:nvPr/>
        </p:nvSpPr>
        <p:spPr>
          <a:xfrm>
            <a:off x="4167031" y="1476139"/>
            <a:ext cx="128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5CF40-0D61-64E3-00E1-5ECC717DDE73}"/>
              </a:ext>
            </a:extLst>
          </p:cNvPr>
          <p:cNvSpPr txBox="1"/>
          <p:nvPr/>
        </p:nvSpPr>
        <p:spPr>
          <a:xfrm>
            <a:off x="7211628" y="1118586"/>
            <a:ext cx="128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manager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296EB-3110-1854-F01F-112200B6EA83}"/>
              </a:ext>
            </a:extLst>
          </p:cNvPr>
          <p:cNvSpPr txBox="1"/>
          <p:nvPr/>
        </p:nvSpPr>
        <p:spPr>
          <a:xfrm>
            <a:off x="1043709" y="717792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5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0EC92D-541D-E39C-C601-113DCF859AA5}"/>
              </a:ext>
            </a:extLst>
          </p:cNvPr>
          <p:cNvSpPr/>
          <p:nvPr/>
        </p:nvSpPr>
        <p:spPr>
          <a:xfrm>
            <a:off x="3675355" y="1464815"/>
            <a:ext cx="4617867" cy="2891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F73C7-834F-56CF-F621-A149DA937CCB}"/>
              </a:ext>
            </a:extLst>
          </p:cNvPr>
          <p:cNvSpPr txBox="1"/>
          <p:nvPr/>
        </p:nvSpPr>
        <p:spPr>
          <a:xfrm>
            <a:off x="3898777" y="1771095"/>
            <a:ext cx="4394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___________MENU___________</a:t>
            </a:r>
          </a:p>
          <a:p>
            <a:endParaRPr lang="en-US"/>
          </a:p>
          <a:p>
            <a:r>
              <a:rPr lang="en-US"/>
              <a:t>|Stt|     ID    |         tên       |          giá           |</a:t>
            </a:r>
          </a:p>
          <a:p>
            <a:r>
              <a:rPr lang="en-US"/>
              <a:t>| 1  |   100   |         heo      |       99000        |</a:t>
            </a:r>
          </a:p>
          <a:p>
            <a:r>
              <a:rPr lang="en-US"/>
              <a:t>| 2  |   101   |         ga         |       59000        |</a:t>
            </a:r>
          </a:p>
          <a:p>
            <a:r>
              <a:rPr lang="en-US"/>
              <a:t>| 3  |   102   |  beefsteak   |       199000      |</a:t>
            </a:r>
          </a:p>
          <a:p>
            <a:r>
              <a:rPr lang="en-US"/>
              <a:t>| 4  |   103   |       com        |       10000        |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1644E-0563-B2F2-F8ED-EF74AEE70C1A}"/>
              </a:ext>
            </a:extLst>
          </p:cNvPr>
          <p:cNvSpPr txBox="1"/>
          <p:nvPr/>
        </p:nvSpPr>
        <p:spPr>
          <a:xfrm>
            <a:off x="3771530" y="1387123"/>
            <a:ext cx="1289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manager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F5F7A-C1DA-E1C4-5A86-2F499A93348A}"/>
              </a:ext>
            </a:extLst>
          </p:cNvPr>
          <p:cNvSpPr txBox="1"/>
          <p:nvPr/>
        </p:nvSpPr>
        <p:spPr>
          <a:xfrm>
            <a:off x="840509" y="452582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Danh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món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C6B69B-36B6-7487-F38D-E2A1E3493E78}"/>
              </a:ext>
            </a:extLst>
          </p:cNvPr>
          <p:cNvSpPr/>
          <p:nvPr/>
        </p:nvSpPr>
        <p:spPr>
          <a:xfrm>
            <a:off x="1605378" y="1461687"/>
            <a:ext cx="7141458" cy="4126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1F127-B49D-36BC-6488-0DBB1988755E}"/>
              </a:ext>
            </a:extLst>
          </p:cNvPr>
          <p:cNvSpPr txBox="1"/>
          <p:nvPr/>
        </p:nvSpPr>
        <p:spPr>
          <a:xfrm>
            <a:off x="2279577" y="1802814"/>
            <a:ext cx="56712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_____Danh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_____</a:t>
            </a:r>
          </a:p>
          <a:p>
            <a:endParaRPr lang="en-US" sz="2400" dirty="0"/>
          </a:p>
          <a:p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    1     2     3     4     5     6     7     8     9  </a:t>
            </a:r>
          </a:p>
          <a:p>
            <a:r>
              <a:rPr lang="en-US" sz="2400" dirty="0"/>
              <a:t>Status      x     0     0     0     0     0     0     0     0</a:t>
            </a:r>
          </a:p>
          <a:p>
            <a:r>
              <a:rPr lang="en-US" sz="2400" dirty="0"/>
              <a:t>___________________________________</a:t>
            </a:r>
          </a:p>
          <a:p>
            <a:r>
              <a:rPr lang="en-US" sz="2400" dirty="0"/>
              <a:t>0. Come back</a:t>
            </a:r>
          </a:p>
          <a:p>
            <a:r>
              <a:rPr lang="en-US" sz="2400" dirty="0"/>
              <a:t>1.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</a:t>
            </a:r>
          </a:p>
          <a:p>
            <a:r>
              <a:rPr lang="en-US" sz="2400" dirty="0"/>
              <a:t>___________________________________</a:t>
            </a:r>
          </a:p>
          <a:p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:…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1CBF13-3488-EC1C-2EB7-6A1AF5563867}"/>
              </a:ext>
            </a:extLst>
          </p:cNvPr>
          <p:cNvCxnSpPr/>
          <p:nvPr/>
        </p:nvCxnSpPr>
        <p:spPr>
          <a:xfrm>
            <a:off x="3417903" y="2698812"/>
            <a:ext cx="0" cy="594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FCCAD2-B563-B065-7D24-CE73B8929F59}"/>
              </a:ext>
            </a:extLst>
          </p:cNvPr>
          <p:cNvCxnSpPr/>
          <p:nvPr/>
        </p:nvCxnSpPr>
        <p:spPr>
          <a:xfrm>
            <a:off x="3928368" y="2712128"/>
            <a:ext cx="0" cy="594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929EEC-6A03-5852-EBD3-6730376E3D7C}"/>
              </a:ext>
            </a:extLst>
          </p:cNvPr>
          <p:cNvCxnSpPr/>
          <p:nvPr/>
        </p:nvCxnSpPr>
        <p:spPr>
          <a:xfrm>
            <a:off x="7369945" y="2712128"/>
            <a:ext cx="0" cy="594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9D3FFA-5363-3B98-8386-C578624AEEF7}"/>
              </a:ext>
            </a:extLst>
          </p:cNvPr>
          <p:cNvCxnSpPr/>
          <p:nvPr/>
        </p:nvCxnSpPr>
        <p:spPr>
          <a:xfrm>
            <a:off x="4381131" y="2712128"/>
            <a:ext cx="0" cy="594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91BA05-CED4-2A63-3F0A-3A18BCA0324E}"/>
              </a:ext>
            </a:extLst>
          </p:cNvPr>
          <p:cNvCxnSpPr/>
          <p:nvPr/>
        </p:nvCxnSpPr>
        <p:spPr>
          <a:xfrm>
            <a:off x="6912745" y="2712128"/>
            <a:ext cx="0" cy="594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69A33E-9DBC-2DA7-77D1-AD5EB82B0469}"/>
              </a:ext>
            </a:extLst>
          </p:cNvPr>
          <p:cNvCxnSpPr/>
          <p:nvPr/>
        </p:nvCxnSpPr>
        <p:spPr>
          <a:xfrm>
            <a:off x="6417075" y="2712128"/>
            <a:ext cx="0" cy="594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8DCA56-4B60-5B74-EB6C-3F25E7D8FAFD}"/>
              </a:ext>
            </a:extLst>
          </p:cNvPr>
          <p:cNvCxnSpPr/>
          <p:nvPr/>
        </p:nvCxnSpPr>
        <p:spPr>
          <a:xfrm>
            <a:off x="4891595" y="2712128"/>
            <a:ext cx="0" cy="594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2949B3-14C5-1748-BD43-2BF0C71E5804}"/>
              </a:ext>
            </a:extLst>
          </p:cNvPr>
          <p:cNvCxnSpPr/>
          <p:nvPr/>
        </p:nvCxnSpPr>
        <p:spPr>
          <a:xfrm>
            <a:off x="5425736" y="2712128"/>
            <a:ext cx="0" cy="594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5EC07A-B347-E64C-753A-0A32E5FE149A}"/>
              </a:ext>
            </a:extLst>
          </p:cNvPr>
          <p:cNvCxnSpPr/>
          <p:nvPr/>
        </p:nvCxnSpPr>
        <p:spPr>
          <a:xfrm>
            <a:off x="5950998" y="2712128"/>
            <a:ext cx="0" cy="594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6E0101-24A0-7F73-A74B-DC0CF1E9A586}"/>
              </a:ext>
            </a:extLst>
          </p:cNvPr>
          <p:cNvCxnSpPr>
            <a:cxnSpLocks/>
          </p:cNvCxnSpPr>
          <p:nvPr/>
        </p:nvCxnSpPr>
        <p:spPr>
          <a:xfrm>
            <a:off x="2336677" y="2982897"/>
            <a:ext cx="555705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1126F5-00C6-4C66-F6B0-2B8ACBB53A36}"/>
              </a:ext>
            </a:extLst>
          </p:cNvPr>
          <p:cNvSpPr txBox="1"/>
          <p:nvPr/>
        </p:nvSpPr>
        <p:spPr>
          <a:xfrm>
            <a:off x="1685277" y="1461688"/>
            <a:ext cx="732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staff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B2B2D-4EF8-EBC6-667D-F9FCA607065C}"/>
              </a:ext>
            </a:extLst>
          </p:cNvPr>
          <p:cNvSpPr txBox="1"/>
          <p:nvPr/>
        </p:nvSpPr>
        <p:spPr>
          <a:xfrm>
            <a:off x="6326909" y="295564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ngồi</a:t>
            </a:r>
            <a:endParaRPr lang="en-US" dirty="0"/>
          </a:p>
          <a:p>
            <a:r>
              <a:rPr lang="en-US" dirty="0"/>
              <a:t>0: ko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ngồi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7A2D9-CD8C-1E1F-2680-CB4B5B3B6DE5}"/>
              </a:ext>
            </a:extLst>
          </p:cNvPr>
          <p:cNvSpPr txBox="1"/>
          <p:nvPr/>
        </p:nvSpPr>
        <p:spPr>
          <a:xfrm>
            <a:off x="9236364" y="1385455"/>
            <a:ext cx="2299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: </a:t>
            </a:r>
          </a:p>
          <a:p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.</a:t>
            </a:r>
          </a:p>
          <a:p>
            <a:r>
              <a:rPr lang="en-US" dirty="0"/>
              <a:t>Quay </a:t>
            </a:r>
            <a:r>
              <a:rPr lang="en-US" dirty="0" err="1"/>
              <a:t>về</a:t>
            </a:r>
            <a:r>
              <a:rPr lang="en-US" dirty="0"/>
              <a:t> HOME</a:t>
            </a:r>
          </a:p>
        </p:txBody>
      </p:sp>
    </p:spTree>
    <p:extLst>
      <p:ext uri="{BB962C8B-B14F-4D97-AF65-F5344CB8AC3E}">
        <p14:creationId xmlns:p14="http://schemas.microsoft.com/office/powerpoint/2010/main" val="70600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E42360-D9C3-5040-28C3-6E0E0A1F5D44}"/>
              </a:ext>
            </a:extLst>
          </p:cNvPr>
          <p:cNvSpPr/>
          <p:nvPr/>
        </p:nvSpPr>
        <p:spPr>
          <a:xfrm>
            <a:off x="4128118" y="1624614"/>
            <a:ext cx="3524434" cy="3790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C3380-5D27-A609-F079-8F2E4D5058EC}"/>
              </a:ext>
            </a:extLst>
          </p:cNvPr>
          <p:cNvSpPr txBox="1"/>
          <p:nvPr/>
        </p:nvSpPr>
        <p:spPr>
          <a:xfrm>
            <a:off x="4204322" y="1624614"/>
            <a:ext cx="39897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________</a:t>
            </a:r>
            <a:r>
              <a:rPr lang="en-US" sz="2400" dirty="0" err="1"/>
              <a:t>Bàn</a:t>
            </a:r>
            <a:r>
              <a:rPr lang="en-US" sz="2400" dirty="0"/>
              <a:t> 1________</a:t>
            </a:r>
          </a:p>
          <a:p>
            <a:r>
              <a:rPr lang="en-US" sz="2400" dirty="0"/>
              <a:t>     1: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món</a:t>
            </a:r>
            <a:endParaRPr lang="en-US" sz="2400" dirty="0"/>
          </a:p>
          <a:p>
            <a:r>
              <a:rPr lang="en-US" sz="2400" dirty="0"/>
              <a:t>     2: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món</a:t>
            </a:r>
            <a:endParaRPr lang="en-US" sz="2400" dirty="0"/>
          </a:p>
          <a:p>
            <a:r>
              <a:rPr lang="en-US" sz="2400" dirty="0"/>
              <a:t>     3: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món</a:t>
            </a:r>
            <a:endParaRPr lang="en-US" sz="2400" dirty="0"/>
          </a:p>
          <a:p>
            <a:r>
              <a:rPr lang="en-US" sz="2400" dirty="0"/>
              <a:t>     4: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món</a:t>
            </a:r>
            <a:endParaRPr lang="en-US" sz="2400" dirty="0"/>
          </a:p>
          <a:p>
            <a:r>
              <a:rPr lang="en-US" sz="2400" dirty="0"/>
              <a:t>     5: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r>
              <a:rPr lang="en-US" sz="2400" dirty="0"/>
              <a:t>     0: quay </a:t>
            </a:r>
            <a:r>
              <a:rPr lang="en-US" sz="2400" dirty="0" err="1"/>
              <a:t>lại</a:t>
            </a:r>
            <a:endParaRPr lang="en-US" sz="2400" dirty="0"/>
          </a:p>
          <a:p>
            <a:r>
              <a:rPr lang="en-US" sz="2400" dirty="0"/>
              <a:t>_____________________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:…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3700DC-88C0-9495-C713-CBDEE3E22D94}"/>
              </a:ext>
            </a:extLst>
          </p:cNvPr>
          <p:cNvSpPr txBox="1"/>
          <p:nvPr/>
        </p:nvSpPr>
        <p:spPr>
          <a:xfrm>
            <a:off x="4378036" y="369455"/>
            <a:ext cx="256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5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844</Words>
  <Application>Microsoft Office PowerPoint</Application>
  <PresentationFormat>Widescreen</PresentationFormat>
  <Paragraphs>211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 Thông</dc:creator>
  <cp:lastModifiedBy>Gia Phat Bui</cp:lastModifiedBy>
  <cp:revision>17</cp:revision>
  <dcterms:created xsi:type="dcterms:W3CDTF">2023-08-24T08:07:51Z</dcterms:created>
  <dcterms:modified xsi:type="dcterms:W3CDTF">2023-09-12T03:42:16Z</dcterms:modified>
</cp:coreProperties>
</file>