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40B5-DBB4-3535-1A52-24F41CBEE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C42A7-2AF2-69D9-78BB-AD5A3C638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F5FC-2F0A-6B09-76D6-1F166AA8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A47B-5932-5C3A-F635-66334B4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7664-710C-2D70-271C-445EC64D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B2FB-A8B2-ABEE-550B-5B07010D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3B43E-6D5D-AC2D-CEC8-12E49423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E6BB2-5409-B648-8DD2-C94D238B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46D0-8BDA-ED5D-05CB-36369D1D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8EE9-DF27-E636-33C6-16E6E7E5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4993C-93A9-82D3-C98C-E881C7124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DF8B-CB58-E5A7-A955-0D85D77D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CCFA-2B2C-CC03-BA82-AEA7E882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8B73-51D5-D419-5092-DC59F9BA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5DF52-5F91-9754-034E-3DF5A59A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AFF-9AAB-6B91-009F-1E683E4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DBDE-B01B-D43F-99D3-769B6284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DD27-E99E-AFAE-604F-7B6FF56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892F-266D-F76E-1A40-CE61834E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8B35-F975-CA6A-A70B-7BE65479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C3B3-2C15-2AC6-BC54-F063B126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2582-2AA5-D930-CD55-616CB9B5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5B3E-8337-47C7-9D95-97A62B5B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58E5-7924-AE39-2DE8-E8019D22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50F2-A242-34AF-446A-C907F47E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3A9B-D081-1A88-3E1A-63FDC656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62FB-442F-EB38-9888-202FB49D3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3C7E-E725-DEFC-6B4B-CD56FF2C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B471-5710-B0BF-3BBC-007AA3C3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FCA01-87F1-9ADA-029D-C5C441C0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E6094-72A5-2AB4-B31D-226D09A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3594-DDE3-A9D7-55D0-E41461C5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F0AFB-088D-0863-F0EB-0F5C932A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CD6BD-1FC4-FD55-659F-0BD7818FB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97CB5-8C81-B444-B3C2-564E61F7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EAD3A-F0F0-5CF5-DA80-1D0D716F4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DA6A-B034-B5C9-AC0B-3E85BA23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A7A8A-7DE3-FBD5-FA55-510D2B53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3A913-5649-D113-982B-994CF601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3D78-78A6-C24C-7CAA-CD000F81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F7AE3-7844-8EA5-3977-232583DE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B3326-D630-F05E-A931-1D5C9E84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120B-44A6-2912-4059-6A3F91A6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2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4822A-1274-FA73-3D43-A53578A6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DBA60-E2CB-33F7-2016-6C02C57F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B6E6A-60E2-0761-ECA4-265C5B60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032B-3B88-86A5-C0A1-28898E99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645A-5ABC-9F92-536F-4BE8358C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C7085-91A4-D9E6-90E0-17A7AA5FA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7D00-A584-2F18-92C0-AC13F3F1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13AE-EB97-6060-8AF3-7906E6EB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86CF-3EEC-73CD-50B2-83CB466E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4E17-A174-B985-A0F2-235C2FD5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599EC-F2FE-F929-D9F5-920D8FE51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BEC23-1543-9947-AC38-00AE1BF9A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C2137-1FDA-14A0-FBC8-5B8C1BA4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8DF7E-CE43-42E8-1CB8-508B9CEB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27EBB-2B76-6595-9D92-F743C4D9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BCD64-E068-9478-9F92-B999372A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5DEBF-EE55-617F-AC60-A6C9A668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A5DE-94E3-E169-19C4-6EC774F9D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06F8-C324-4536-8F94-E0CE1E386CC5}" type="datetimeFigureOut">
              <a:rPr lang="en-US" smtClean="0"/>
              <a:t>17-Sep-23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A9E4-4051-B83E-27B4-59158257D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0872-AF16-BEC3-66C2-A918A1571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0430-A2E5-4CBF-8CCD-46A5DB95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499DD-130D-D44D-CE5C-D0E476B2CF42}"/>
              </a:ext>
            </a:extLst>
          </p:cNvPr>
          <p:cNvSpPr/>
          <p:nvPr/>
        </p:nvSpPr>
        <p:spPr>
          <a:xfrm>
            <a:off x="3612776" y="815788"/>
            <a:ext cx="4805083" cy="493058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1E541-690D-E4AA-B7DD-960EA84F5BF4}"/>
              </a:ext>
            </a:extLst>
          </p:cNvPr>
          <p:cNvSpPr txBox="1"/>
          <p:nvPr/>
        </p:nvSpPr>
        <p:spPr>
          <a:xfrm>
            <a:off x="3845859" y="1065090"/>
            <a:ext cx="4037003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____welcome____</a:t>
            </a:r>
          </a:p>
          <a:p>
            <a:endParaRPr lang="en-US" sz="2400" dirty="0"/>
          </a:p>
          <a:p>
            <a:r>
              <a:rPr lang="en-US" sz="2400" dirty="0"/>
              <a:t>1: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endParaRPr lang="en-US" sz="2400" dirty="0"/>
          </a:p>
          <a:p>
            <a:r>
              <a:rPr lang="en-US" sz="2400" dirty="0"/>
              <a:t>2: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  <a:p>
            <a:r>
              <a:rPr lang="en-US" sz="2400" dirty="0"/>
              <a:t>3: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/>
          </a:p>
          <a:p>
            <a:r>
              <a:rPr lang="en-US" sz="2400" dirty="0"/>
              <a:t>4: Thanh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/>
              <a:t>5: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endParaRPr lang="en-US" sz="2400" dirty="0"/>
          </a:p>
          <a:p>
            <a:r>
              <a:rPr lang="en-US" sz="2400" dirty="0"/>
              <a:t>6: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  <a:p>
            <a:r>
              <a:rPr lang="en-US" sz="2400" dirty="0"/>
              <a:t>7: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7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1499DD-130D-D44D-CE5C-D0E476B2CF42}"/>
              </a:ext>
            </a:extLst>
          </p:cNvPr>
          <p:cNvSpPr/>
          <p:nvPr/>
        </p:nvSpPr>
        <p:spPr>
          <a:xfrm>
            <a:off x="3612777" y="815788"/>
            <a:ext cx="4338918" cy="34477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1E541-690D-E4AA-B7DD-960EA84F5BF4}"/>
              </a:ext>
            </a:extLst>
          </p:cNvPr>
          <p:cNvSpPr txBox="1"/>
          <p:nvPr/>
        </p:nvSpPr>
        <p:spPr>
          <a:xfrm>
            <a:off x="4008782" y="939584"/>
            <a:ext cx="307680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              Đặt phòng</a:t>
            </a:r>
          </a:p>
          <a:p>
            <a:endParaRPr lang="en-US" sz="2400"/>
          </a:p>
          <a:p>
            <a:r>
              <a:rPr lang="en-US" sz="2400"/>
              <a:t>1: Thiết lập số phòng</a:t>
            </a:r>
          </a:p>
          <a:p>
            <a:r>
              <a:rPr lang="en-US" sz="2400"/>
              <a:t>2: Tiến hành đặt phòng</a:t>
            </a:r>
          </a:p>
          <a:p>
            <a:r>
              <a:rPr lang="en-US" sz="2400"/>
              <a:t>0: Quay lại</a:t>
            </a:r>
          </a:p>
          <a:p>
            <a:endParaRPr lang="en-US" sz="2400"/>
          </a:p>
          <a:p>
            <a:r>
              <a:rPr lang="en-US" sz="2400"/>
              <a:t>Nhập lựa chọn: …</a:t>
            </a:r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19E998-2443-4258-BA0B-B4432E521446}"/>
              </a:ext>
            </a:extLst>
          </p:cNvPr>
          <p:cNvSpPr/>
          <p:nvPr/>
        </p:nvSpPr>
        <p:spPr>
          <a:xfrm>
            <a:off x="2882152" y="4680369"/>
            <a:ext cx="4249271" cy="120111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45CB64-417C-C819-7B1F-A82E508A43A4}"/>
              </a:ext>
            </a:extLst>
          </p:cNvPr>
          <p:cNvSpPr/>
          <p:nvPr/>
        </p:nvSpPr>
        <p:spPr>
          <a:xfrm>
            <a:off x="210519" y="689269"/>
            <a:ext cx="4650015" cy="344778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3C872-500E-534F-6D3B-A951B341A1CD}"/>
              </a:ext>
            </a:extLst>
          </p:cNvPr>
          <p:cNvSpPr txBox="1"/>
          <p:nvPr/>
        </p:nvSpPr>
        <p:spPr>
          <a:xfrm>
            <a:off x="397142" y="976517"/>
            <a:ext cx="431669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           Tiến hành đặt phòng</a:t>
            </a:r>
          </a:p>
          <a:p>
            <a:endParaRPr lang="en-US" sz="2400"/>
          </a:p>
          <a:p>
            <a:r>
              <a:rPr lang="en-US" sz="2400"/>
              <a:t>(Hiển thị các phòng và trạng thái)</a:t>
            </a:r>
          </a:p>
          <a:p>
            <a:endParaRPr lang="en-US" sz="2400"/>
          </a:p>
          <a:p>
            <a:r>
              <a:rPr lang="en-US" sz="2400"/>
              <a:t>1: Nhập số phòng</a:t>
            </a:r>
          </a:p>
          <a:p>
            <a:r>
              <a:rPr lang="en-US" sz="2400"/>
              <a:t>0: Quay lại</a:t>
            </a:r>
          </a:p>
          <a:p>
            <a:endParaRPr lang="en-US"/>
          </a:p>
          <a:p>
            <a:r>
              <a:rPr lang="en-US" sz="2400"/>
              <a:t>Nhập lựa chọn:…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E757C-5B2A-18B7-CF1C-144E71B47924}"/>
              </a:ext>
            </a:extLst>
          </p:cNvPr>
          <p:cNvSpPr/>
          <p:nvPr/>
        </p:nvSpPr>
        <p:spPr>
          <a:xfrm>
            <a:off x="5109503" y="689268"/>
            <a:ext cx="3595036" cy="34477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4B932-9898-0221-C40A-C356D3FA0C0D}"/>
              </a:ext>
            </a:extLst>
          </p:cNvPr>
          <p:cNvSpPr txBox="1"/>
          <p:nvPr/>
        </p:nvSpPr>
        <p:spPr>
          <a:xfrm>
            <a:off x="5109503" y="1040696"/>
            <a:ext cx="31842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     Tiến hành đặt phòng</a:t>
            </a:r>
          </a:p>
          <a:p>
            <a:endParaRPr lang="en-US" sz="2400"/>
          </a:p>
          <a:p>
            <a:r>
              <a:rPr lang="en-US" sz="2400"/>
              <a:t>   Nhập tên: …</a:t>
            </a:r>
          </a:p>
          <a:p>
            <a:r>
              <a:rPr lang="en-US" sz="2400"/>
              <a:t>   Nhập sđt: …</a:t>
            </a:r>
          </a:p>
          <a:p>
            <a:r>
              <a:rPr lang="en-US" sz="2400"/>
              <a:t>   Nhập Địa chỉ: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81C41-2A4F-DC62-EB75-5ABD12E237CA}"/>
              </a:ext>
            </a:extLst>
          </p:cNvPr>
          <p:cNvSpPr/>
          <p:nvPr/>
        </p:nvSpPr>
        <p:spPr>
          <a:xfrm>
            <a:off x="8951099" y="689268"/>
            <a:ext cx="3215634" cy="34477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3DC0B-435F-0244-17A6-369A5562C430}"/>
              </a:ext>
            </a:extLst>
          </p:cNvPr>
          <p:cNvSpPr txBox="1"/>
          <p:nvPr/>
        </p:nvSpPr>
        <p:spPr>
          <a:xfrm>
            <a:off x="8797441" y="1040696"/>
            <a:ext cx="3502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    Đặt phòng thành công</a:t>
            </a:r>
          </a:p>
          <a:p>
            <a:endParaRPr lang="en-US" sz="2400"/>
          </a:p>
          <a:p>
            <a:r>
              <a:rPr lang="en-US" sz="2400"/>
              <a:t>   1: Tiếp tục đặt phòng</a:t>
            </a:r>
          </a:p>
          <a:p>
            <a:r>
              <a:rPr lang="en-US" sz="2400"/>
              <a:t>   0: Quay lại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9D664-66B1-23FC-E9DB-293788C38623}"/>
              </a:ext>
            </a:extLst>
          </p:cNvPr>
          <p:cNvSpPr txBox="1"/>
          <p:nvPr/>
        </p:nvSpPr>
        <p:spPr>
          <a:xfrm>
            <a:off x="3177609" y="5027925"/>
            <a:ext cx="386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Phòng này không còn trống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64A84-F6EF-0A98-D1AC-40EE2E41C56D}"/>
              </a:ext>
            </a:extLst>
          </p:cNvPr>
          <p:cNvSpPr txBox="1"/>
          <p:nvPr/>
        </p:nvSpPr>
        <p:spPr>
          <a:xfrm flipH="1">
            <a:off x="351616" y="4612427"/>
            <a:ext cx="221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số phòng nhập vào đã có người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E4A734-180C-3213-B7BC-782AE639A3A9}"/>
              </a:ext>
            </a:extLst>
          </p:cNvPr>
          <p:cNvCxnSpPr>
            <a:cxnSpLocks/>
          </p:cNvCxnSpPr>
          <p:nvPr/>
        </p:nvCxnSpPr>
        <p:spPr>
          <a:xfrm>
            <a:off x="189803" y="5317544"/>
            <a:ext cx="25370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15B6EB-47B6-91E7-00FB-FBF96348A1A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860534" y="2413160"/>
            <a:ext cx="24896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AE4571-00DE-2E43-E2EA-704365A26613}"/>
              </a:ext>
            </a:extLst>
          </p:cNvPr>
          <p:cNvCxnSpPr>
            <a:cxnSpLocks/>
          </p:cNvCxnSpPr>
          <p:nvPr/>
        </p:nvCxnSpPr>
        <p:spPr>
          <a:xfrm flipV="1">
            <a:off x="8702130" y="2413159"/>
            <a:ext cx="24896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0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DF1637-A141-BBC5-A0F7-A61025040FFF}"/>
              </a:ext>
            </a:extLst>
          </p:cNvPr>
          <p:cNvSpPr/>
          <p:nvPr/>
        </p:nvSpPr>
        <p:spPr>
          <a:xfrm>
            <a:off x="2017060" y="656463"/>
            <a:ext cx="2519082" cy="26524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DF5EA-D3D8-B1EC-2023-389538F1FA4F}"/>
              </a:ext>
            </a:extLst>
          </p:cNvPr>
          <p:cNvSpPr txBox="1"/>
          <p:nvPr/>
        </p:nvSpPr>
        <p:spPr>
          <a:xfrm>
            <a:off x="2166579" y="959047"/>
            <a:ext cx="228940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Quản lí khách hàng</a:t>
            </a:r>
          </a:p>
          <a:p>
            <a:endParaRPr lang="en-US" sz="2000"/>
          </a:p>
          <a:p>
            <a:r>
              <a:rPr lang="en-US" sz="2000"/>
              <a:t>1: Nhập account</a:t>
            </a:r>
          </a:p>
          <a:p>
            <a:r>
              <a:rPr lang="en-US" sz="2000"/>
              <a:t>0: Quay lại</a:t>
            </a:r>
          </a:p>
          <a:p>
            <a:endParaRPr lang="en-US"/>
          </a:p>
          <a:p>
            <a:r>
              <a:rPr lang="en-US"/>
              <a:t>Nhập lựa chọn:…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18A28-F2DC-D4D8-1EED-FE60610D0F1E}"/>
              </a:ext>
            </a:extLst>
          </p:cNvPr>
          <p:cNvSpPr/>
          <p:nvPr/>
        </p:nvSpPr>
        <p:spPr>
          <a:xfrm>
            <a:off x="5810321" y="656463"/>
            <a:ext cx="2795796" cy="26524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40FE-54E4-068C-B5B2-9C072AEA993D}"/>
              </a:ext>
            </a:extLst>
          </p:cNvPr>
          <p:cNvSpPr txBox="1"/>
          <p:nvPr/>
        </p:nvSpPr>
        <p:spPr>
          <a:xfrm>
            <a:off x="5890390" y="866797"/>
            <a:ext cx="26356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stk</a:t>
            </a:r>
            <a:r>
              <a:rPr lang="en-US" sz="2000" dirty="0"/>
              <a:t>: …</a:t>
            </a:r>
          </a:p>
          <a:p>
            <a:r>
              <a:rPr lang="en-US" sz="2000" dirty="0" err="1"/>
              <a:t>Nhập</a:t>
            </a:r>
            <a:r>
              <a:rPr lang="en-US" sz="2000" dirty="0"/>
              <a:t> password: …</a:t>
            </a:r>
          </a:p>
          <a:p>
            <a:endParaRPr lang="en-US" sz="2000" dirty="0"/>
          </a:p>
          <a:p>
            <a:r>
              <a:rPr lang="en-US" sz="1400" dirty="0"/>
              <a:t>  (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sai</a:t>
            </a:r>
            <a:r>
              <a:rPr lang="en-US" sz="1400" dirty="0"/>
              <a:t> </a:t>
            </a:r>
            <a:r>
              <a:rPr lang="en-US" sz="1400" dirty="0" err="1"/>
              <a:t>tk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mk</a:t>
            </a:r>
            <a:r>
              <a:rPr lang="en-US" sz="1400" dirty="0"/>
              <a:t> -&gt; </a:t>
            </a:r>
            <a:r>
              <a:rPr lang="en-US" sz="1400" dirty="0" err="1"/>
              <a:t>thông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lỗi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quay 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bước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)</a:t>
            </a:r>
          </a:p>
          <a:p>
            <a:endParaRPr lang="en-US" sz="2000" dirty="0"/>
          </a:p>
          <a:p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DB10A-DE75-68A9-C99F-142522391265}"/>
              </a:ext>
            </a:extLst>
          </p:cNvPr>
          <p:cNvSpPr txBox="1"/>
          <p:nvPr/>
        </p:nvSpPr>
        <p:spPr>
          <a:xfrm>
            <a:off x="5890390" y="364706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Lưu ý: chỉ có account của quản lí hoặc </a:t>
            </a:r>
          </a:p>
          <a:p>
            <a:r>
              <a:rPr lang="en-US" sz="1600"/>
              <a:t>nhân viên lễ tân mới có quyền truy cập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59C56C-A76B-E5BE-475E-802F22F2903D}"/>
              </a:ext>
            </a:extLst>
          </p:cNvPr>
          <p:cNvCxnSpPr/>
          <p:nvPr/>
        </p:nvCxnSpPr>
        <p:spPr>
          <a:xfrm>
            <a:off x="4536141" y="1798931"/>
            <a:ext cx="11833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654D11-99DA-171A-0D8E-D457AD04CC25}"/>
              </a:ext>
            </a:extLst>
          </p:cNvPr>
          <p:cNvSpPr txBox="1"/>
          <p:nvPr/>
        </p:nvSpPr>
        <p:spPr>
          <a:xfrm>
            <a:off x="868218" y="110836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6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5104428-6C26-CA4B-3D73-CCA12F60EE8E}"/>
              </a:ext>
            </a:extLst>
          </p:cNvPr>
          <p:cNvSpPr/>
          <p:nvPr/>
        </p:nvSpPr>
        <p:spPr>
          <a:xfrm>
            <a:off x="7898552" y="5774579"/>
            <a:ext cx="2661872" cy="9572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D2C024-0B9A-2F87-F4DF-241D8A2F60D1}"/>
              </a:ext>
            </a:extLst>
          </p:cNvPr>
          <p:cNvSpPr/>
          <p:nvPr/>
        </p:nvSpPr>
        <p:spPr>
          <a:xfrm>
            <a:off x="6995927" y="3757700"/>
            <a:ext cx="3971367" cy="1503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E04B18-A0D0-FD23-29D7-F664E2912C40}"/>
              </a:ext>
            </a:extLst>
          </p:cNvPr>
          <p:cNvSpPr/>
          <p:nvPr/>
        </p:nvSpPr>
        <p:spPr>
          <a:xfrm>
            <a:off x="10330023" y="903590"/>
            <a:ext cx="2143065" cy="20919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1B84AB-28BF-4CA4-22DF-60FC65383152}"/>
              </a:ext>
            </a:extLst>
          </p:cNvPr>
          <p:cNvSpPr/>
          <p:nvPr/>
        </p:nvSpPr>
        <p:spPr>
          <a:xfrm>
            <a:off x="5988600" y="609975"/>
            <a:ext cx="4069800" cy="25401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8B829-7AC8-D051-6D1F-1D5B8452ED52}"/>
              </a:ext>
            </a:extLst>
          </p:cNvPr>
          <p:cNvSpPr/>
          <p:nvPr/>
        </p:nvSpPr>
        <p:spPr>
          <a:xfrm>
            <a:off x="412374" y="1111624"/>
            <a:ext cx="3971367" cy="37203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FA318-D731-C478-41C9-FC8E4DD7897A}"/>
              </a:ext>
            </a:extLst>
          </p:cNvPr>
          <p:cNvSpPr txBox="1"/>
          <p:nvPr/>
        </p:nvSpPr>
        <p:spPr>
          <a:xfrm>
            <a:off x="639822" y="1267199"/>
            <a:ext cx="3733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       Quản lí khách hàng</a:t>
            </a:r>
          </a:p>
          <a:p>
            <a:endParaRPr lang="en-US" sz="2400"/>
          </a:p>
          <a:p>
            <a:r>
              <a:rPr lang="en-US" sz="2400"/>
              <a:t>  ( in danh sách khách hàng</a:t>
            </a:r>
          </a:p>
          <a:p>
            <a:r>
              <a:rPr lang="en-US" sz="2400"/>
              <a:t>Gồm: tên, sđt, địa chỉ, lịch sử ra vào )</a:t>
            </a:r>
          </a:p>
          <a:p>
            <a:endParaRPr lang="en-US" sz="2400"/>
          </a:p>
          <a:p>
            <a:r>
              <a:rPr lang="en-US" sz="2400"/>
              <a:t>1: Chỉnh sửa thông tin ks</a:t>
            </a:r>
          </a:p>
          <a:p>
            <a:r>
              <a:rPr lang="en-US" sz="2400"/>
              <a:t>2: Xóa thông tin khách hàng</a:t>
            </a:r>
          </a:p>
          <a:p>
            <a:r>
              <a:rPr lang="en-US" sz="2400"/>
              <a:t>0: quay lại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A5D28E-CC6E-9270-5A1A-462E9622F80F}"/>
              </a:ext>
            </a:extLst>
          </p:cNvPr>
          <p:cNvCxnSpPr>
            <a:cxnSpLocks/>
          </p:cNvCxnSpPr>
          <p:nvPr/>
        </p:nvCxnSpPr>
        <p:spPr>
          <a:xfrm flipV="1">
            <a:off x="3872753" y="1425388"/>
            <a:ext cx="2223247" cy="20753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176B5F-46BF-433C-5AC5-E16167473636}"/>
              </a:ext>
            </a:extLst>
          </p:cNvPr>
          <p:cNvSpPr txBox="1"/>
          <p:nvPr/>
        </p:nvSpPr>
        <p:spPr>
          <a:xfrm>
            <a:off x="6273565" y="802504"/>
            <a:ext cx="36072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Nhập stt của khách hàng: …</a:t>
            </a:r>
          </a:p>
          <a:p>
            <a:r>
              <a:rPr lang="en-US" sz="2400"/>
              <a:t>1: sửa tên</a:t>
            </a:r>
          </a:p>
          <a:p>
            <a:r>
              <a:rPr lang="en-US" sz="2400"/>
              <a:t>2: sửa sđt</a:t>
            </a:r>
          </a:p>
          <a:p>
            <a:r>
              <a:rPr lang="en-US" sz="2400"/>
              <a:t>3: sửa địa chỉ</a:t>
            </a:r>
          </a:p>
          <a:p>
            <a:r>
              <a:rPr lang="en-US" sz="2400"/>
              <a:t>0: quay lại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56109-15F0-A6F3-39E9-40811F198E30}"/>
              </a:ext>
            </a:extLst>
          </p:cNvPr>
          <p:cNvCxnSpPr>
            <a:cxnSpLocks/>
          </p:cNvCxnSpPr>
          <p:nvPr/>
        </p:nvCxnSpPr>
        <p:spPr>
          <a:xfrm>
            <a:off x="4267200" y="4109427"/>
            <a:ext cx="2985247" cy="2384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5FD77F-E9DC-FC4D-756D-16DB519495EF}"/>
              </a:ext>
            </a:extLst>
          </p:cNvPr>
          <p:cNvSpPr txBox="1"/>
          <p:nvPr/>
        </p:nvSpPr>
        <p:spPr>
          <a:xfrm>
            <a:off x="7360024" y="3862480"/>
            <a:ext cx="3607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Nhập stt của khách hàng: …</a:t>
            </a:r>
          </a:p>
          <a:p>
            <a:r>
              <a:rPr lang="en-US" sz="2400"/>
              <a:t>1: Bạn có chắc chắn không</a:t>
            </a:r>
          </a:p>
          <a:p>
            <a:r>
              <a:rPr lang="en-US" sz="2400"/>
              <a:t>0: quay lại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DB6C41-DA6F-A5E8-731B-5EFC243B3394}"/>
              </a:ext>
            </a:extLst>
          </p:cNvPr>
          <p:cNvCxnSpPr>
            <a:cxnSpLocks/>
          </p:cNvCxnSpPr>
          <p:nvPr/>
        </p:nvCxnSpPr>
        <p:spPr>
          <a:xfrm>
            <a:off x="9699805" y="1725290"/>
            <a:ext cx="5501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FB2585-12DB-76C9-BBA7-DEB29419166E}"/>
              </a:ext>
            </a:extLst>
          </p:cNvPr>
          <p:cNvSpPr txBox="1"/>
          <p:nvPr/>
        </p:nvSpPr>
        <p:spPr>
          <a:xfrm>
            <a:off x="10246516" y="1425388"/>
            <a:ext cx="2226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Chỉnh sửa thành công</a:t>
            </a:r>
          </a:p>
          <a:p>
            <a:r>
              <a:rPr lang="en-US"/>
              <a:t>       1: tiếp tục</a:t>
            </a:r>
          </a:p>
          <a:p>
            <a:r>
              <a:rPr lang="en-US"/>
              <a:t>       0: quay lại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982DA0-BD1D-1254-3DB9-01A8F1859747}"/>
              </a:ext>
            </a:extLst>
          </p:cNvPr>
          <p:cNvCxnSpPr>
            <a:cxnSpLocks/>
          </p:cNvCxnSpPr>
          <p:nvPr/>
        </p:nvCxnSpPr>
        <p:spPr>
          <a:xfrm>
            <a:off x="9011838" y="5035915"/>
            <a:ext cx="0" cy="593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599E70-760C-7FAF-87ED-9513D892FD3B}"/>
              </a:ext>
            </a:extLst>
          </p:cNvPr>
          <p:cNvSpPr txBox="1"/>
          <p:nvPr/>
        </p:nvSpPr>
        <p:spPr>
          <a:xfrm>
            <a:off x="7954844" y="5780065"/>
            <a:ext cx="254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Xóa thông tin thành công</a:t>
            </a:r>
          </a:p>
          <a:p>
            <a:r>
              <a:rPr lang="en-US"/>
              <a:t>           1: tiếp tục</a:t>
            </a:r>
          </a:p>
          <a:p>
            <a:r>
              <a:rPr lang="en-US"/>
              <a:t>           0: quay lại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8CE58A-3ADC-B089-F6A2-419BB835B827}"/>
              </a:ext>
            </a:extLst>
          </p:cNvPr>
          <p:cNvSpPr txBox="1"/>
          <p:nvPr/>
        </p:nvSpPr>
        <p:spPr>
          <a:xfrm>
            <a:off x="3968198" y="6380158"/>
            <a:ext cx="339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Lưu ý: đặt lại trạng thái của phòng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EEEDBC-21C7-A15D-9CFC-D2216BF4D4C9}"/>
              </a:ext>
            </a:extLst>
          </p:cNvPr>
          <p:cNvCxnSpPr>
            <a:endCxn id="38" idx="3"/>
          </p:cNvCxnSpPr>
          <p:nvPr/>
        </p:nvCxnSpPr>
        <p:spPr>
          <a:xfrm flipH="1">
            <a:off x="7360024" y="6564824"/>
            <a:ext cx="42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254F61-5FC8-8AAD-A680-021ECF5C7F1C}"/>
              </a:ext>
            </a:extLst>
          </p:cNvPr>
          <p:cNvSpPr txBox="1"/>
          <p:nvPr/>
        </p:nvSpPr>
        <p:spPr>
          <a:xfrm>
            <a:off x="794327" y="425309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6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1CDA4-D3A3-4098-6494-99AFCCC23C7D}"/>
              </a:ext>
            </a:extLst>
          </p:cNvPr>
          <p:cNvSpPr/>
          <p:nvPr/>
        </p:nvSpPr>
        <p:spPr>
          <a:xfrm>
            <a:off x="7232760" y="139011"/>
            <a:ext cx="2870464" cy="35835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50781-4D2D-2981-79C5-8B657538A82E}"/>
              </a:ext>
            </a:extLst>
          </p:cNvPr>
          <p:cNvSpPr txBox="1"/>
          <p:nvPr/>
        </p:nvSpPr>
        <p:spPr>
          <a:xfrm>
            <a:off x="7304477" y="289214"/>
            <a:ext cx="28264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    Quyền quản lí</a:t>
            </a:r>
          </a:p>
          <a:p>
            <a:endParaRPr lang="en-US" sz="2000"/>
          </a:p>
          <a:p>
            <a:r>
              <a:rPr lang="en-US" sz="2000"/>
              <a:t>1: Chỉnh sửa</a:t>
            </a:r>
          </a:p>
          <a:p>
            <a:r>
              <a:rPr lang="en-US" sz="2000"/>
              <a:t>2: Xóa</a:t>
            </a:r>
          </a:p>
          <a:p>
            <a:r>
              <a:rPr lang="en-US" sz="2000"/>
              <a:t>3: Thêm</a:t>
            </a:r>
          </a:p>
          <a:p>
            <a:r>
              <a:rPr lang="en-US" sz="2000"/>
              <a:t>4: in danh sách nhân viên</a:t>
            </a:r>
          </a:p>
          <a:p>
            <a:r>
              <a:rPr lang="en-US" sz="2000"/>
              <a:t>0: Quay lại</a:t>
            </a:r>
          </a:p>
          <a:p>
            <a:endParaRPr lang="en-US" sz="2000"/>
          </a:p>
          <a:p>
            <a:r>
              <a:rPr lang="en-US" sz="2000"/>
              <a:t>Nhập lựa chọn: …</a:t>
            </a:r>
          </a:p>
          <a:p>
            <a:r>
              <a:rPr lang="en-US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58CAB-441A-ACE0-C401-99DD4C4BFEC7}"/>
              </a:ext>
            </a:extLst>
          </p:cNvPr>
          <p:cNvSpPr/>
          <p:nvPr/>
        </p:nvSpPr>
        <p:spPr>
          <a:xfrm>
            <a:off x="132714" y="1327839"/>
            <a:ext cx="2353529" cy="22849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CCF31-44B1-0FCC-75AB-E8AE3990C937}"/>
              </a:ext>
            </a:extLst>
          </p:cNvPr>
          <p:cNvSpPr txBox="1"/>
          <p:nvPr/>
        </p:nvSpPr>
        <p:spPr>
          <a:xfrm>
            <a:off x="190421" y="1531588"/>
            <a:ext cx="223811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Quản lí nhân viên</a:t>
            </a:r>
          </a:p>
          <a:p>
            <a:endParaRPr lang="en-US" sz="2000"/>
          </a:p>
          <a:p>
            <a:r>
              <a:rPr lang="en-US" sz="2000"/>
              <a:t>1: Quyền quản lí</a:t>
            </a:r>
          </a:p>
          <a:p>
            <a:r>
              <a:rPr lang="en-US" sz="2000"/>
              <a:t>2: Quyền nhân viên</a:t>
            </a:r>
          </a:p>
          <a:p>
            <a:endParaRPr lang="en-US"/>
          </a:p>
          <a:p>
            <a:r>
              <a:rPr lang="en-US"/>
              <a:t>Nhập lựa chọn:…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746EFB-F431-AF06-F8F8-2E9A2F115E96}"/>
              </a:ext>
            </a:extLst>
          </p:cNvPr>
          <p:cNvCxnSpPr>
            <a:cxnSpLocks/>
          </p:cNvCxnSpPr>
          <p:nvPr/>
        </p:nvCxnSpPr>
        <p:spPr>
          <a:xfrm flipV="1">
            <a:off x="2508094" y="1374320"/>
            <a:ext cx="681584" cy="887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E5FDB-4D85-B862-4566-DDE247A80E17}"/>
              </a:ext>
            </a:extLst>
          </p:cNvPr>
          <p:cNvSpPr/>
          <p:nvPr/>
        </p:nvSpPr>
        <p:spPr>
          <a:xfrm>
            <a:off x="7786431" y="3898999"/>
            <a:ext cx="2870464" cy="28886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        </a:t>
            </a:r>
            <a:r>
              <a:rPr lang="en-US" sz="1800"/>
              <a:t>Quyền nhân viên</a:t>
            </a:r>
          </a:p>
          <a:p>
            <a:r>
              <a:rPr lang="en-US" sz="1800"/>
              <a:t>(in thông tin nhân viên đó)</a:t>
            </a:r>
          </a:p>
          <a:p>
            <a:endParaRPr lang="en-US" sz="1800"/>
          </a:p>
          <a:p>
            <a:r>
              <a:rPr lang="en-US" sz="1800"/>
              <a:t>1: sửa tên</a:t>
            </a:r>
          </a:p>
          <a:p>
            <a:r>
              <a:rPr lang="en-US"/>
              <a:t>2: sửa địa chỉ</a:t>
            </a:r>
          </a:p>
          <a:p>
            <a:r>
              <a:rPr lang="en-US" sz="1800"/>
              <a:t>3: sửa sđt</a:t>
            </a:r>
          </a:p>
          <a:p>
            <a:r>
              <a:rPr lang="en-US" sz="1400"/>
              <a:t>(không được sửa id và vị trí công việc)</a:t>
            </a:r>
          </a:p>
          <a:p>
            <a:r>
              <a:rPr lang="en-US" sz="1800"/>
              <a:t>0: Quay lại</a:t>
            </a:r>
          </a:p>
          <a:p>
            <a:r>
              <a:rPr lang="en-US" sz="1800"/>
              <a:t>Nhập lựa chọn: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BEDFC-7134-CB71-1EE0-2918396D6119}"/>
              </a:ext>
            </a:extLst>
          </p:cNvPr>
          <p:cNvSpPr txBox="1"/>
          <p:nvPr/>
        </p:nvSpPr>
        <p:spPr>
          <a:xfrm>
            <a:off x="6980865" y="395278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68357-6BC6-18C2-B449-C18732AB564F}"/>
              </a:ext>
            </a:extLst>
          </p:cNvPr>
          <p:cNvSpPr/>
          <p:nvPr/>
        </p:nvSpPr>
        <p:spPr>
          <a:xfrm>
            <a:off x="3232668" y="417939"/>
            <a:ext cx="2450955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2B2F3-FD3C-ED04-E401-D8E08583DEED}"/>
              </a:ext>
            </a:extLst>
          </p:cNvPr>
          <p:cNvSpPr txBox="1"/>
          <p:nvPr/>
        </p:nvSpPr>
        <p:spPr>
          <a:xfrm>
            <a:off x="3297253" y="499620"/>
            <a:ext cx="23792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   Quyền quản lí</a:t>
            </a:r>
          </a:p>
          <a:p>
            <a:endParaRPr lang="en-US" sz="2000"/>
          </a:p>
          <a:p>
            <a:r>
              <a:rPr lang="en-US" sz="2000"/>
              <a:t>Nhập stk: …</a:t>
            </a:r>
          </a:p>
          <a:p>
            <a:r>
              <a:rPr lang="en-US" sz="2000"/>
              <a:t>Nhập password: …</a:t>
            </a:r>
          </a:p>
          <a:p>
            <a:endParaRPr lang="en-US" sz="2000"/>
          </a:p>
          <a:p>
            <a:r>
              <a:rPr lang="en-US" sz="1400"/>
              <a:t>(nếu sai tk hoặc mk -&gt; thông</a:t>
            </a:r>
          </a:p>
          <a:p>
            <a:r>
              <a:rPr lang="en-US" sz="1400"/>
              <a:t> báo lỗi và chương trình quay </a:t>
            </a:r>
          </a:p>
          <a:p>
            <a:r>
              <a:rPr lang="en-US" sz="1400"/>
              <a:t>lại bước trước đó)</a:t>
            </a:r>
          </a:p>
          <a:p>
            <a:endParaRPr lang="en-US" sz="2000"/>
          </a:p>
          <a:p>
            <a:r>
              <a:rPr lang="en-US"/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630534-C2A7-FCB4-B08B-17E50743E7C4}"/>
              </a:ext>
            </a:extLst>
          </p:cNvPr>
          <p:cNvCxnSpPr>
            <a:cxnSpLocks/>
          </p:cNvCxnSpPr>
          <p:nvPr/>
        </p:nvCxnSpPr>
        <p:spPr>
          <a:xfrm>
            <a:off x="5778721" y="1302071"/>
            <a:ext cx="1339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E5431-672B-6372-D4E4-CB05E89FA90F}"/>
              </a:ext>
            </a:extLst>
          </p:cNvPr>
          <p:cNvSpPr/>
          <p:nvPr/>
        </p:nvSpPr>
        <p:spPr>
          <a:xfrm>
            <a:off x="3083031" y="3804782"/>
            <a:ext cx="2450955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22BC1-57BB-E9CB-F28A-210891A79C8C}"/>
              </a:ext>
            </a:extLst>
          </p:cNvPr>
          <p:cNvSpPr txBox="1"/>
          <p:nvPr/>
        </p:nvSpPr>
        <p:spPr>
          <a:xfrm>
            <a:off x="3118889" y="3830302"/>
            <a:ext cx="23792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Quyền nhân viên</a:t>
            </a:r>
          </a:p>
          <a:p>
            <a:endParaRPr lang="en-US" sz="2000"/>
          </a:p>
          <a:p>
            <a:r>
              <a:rPr lang="en-US" sz="2000"/>
              <a:t>Nhập stk: …</a:t>
            </a:r>
          </a:p>
          <a:p>
            <a:r>
              <a:rPr lang="en-US" sz="2000"/>
              <a:t>Nhập password: …</a:t>
            </a:r>
          </a:p>
          <a:p>
            <a:endParaRPr lang="en-US" sz="2000"/>
          </a:p>
          <a:p>
            <a:r>
              <a:rPr lang="en-US" sz="1400"/>
              <a:t>(nếu sai tk hoặc mk -&gt; thông</a:t>
            </a:r>
          </a:p>
          <a:p>
            <a:r>
              <a:rPr lang="en-US" sz="1400"/>
              <a:t> báo lỗi và chương trình quay </a:t>
            </a:r>
          </a:p>
          <a:p>
            <a:r>
              <a:rPr lang="en-US" sz="1400"/>
              <a:t>lại bước trước đó)</a:t>
            </a:r>
          </a:p>
          <a:p>
            <a:endParaRPr lang="en-US" sz="2000"/>
          </a:p>
          <a:p>
            <a:r>
              <a:rPr lang="en-US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6A5D94-E0B2-F0AA-B61A-5DF5B7BA0AA2}"/>
              </a:ext>
            </a:extLst>
          </p:cNvPr>
          <p:cNvCxnSpPr>
            <a:cxnSpLocks/>
          </p:cNvCxnSpPr>
          <p:nvPr/>
        </p:nvCxnSpPr>
        <p:spPr>
          <a:xfrm>
            <a:off x="2557960" y="3227294"/>
            <a:ext cx="489211" cy="8964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01AB8D-E45D-0E39-00E9-593311C278FF}"/>
              </a:ext>
            </a:extLst>
          </p:cNvPr>
          <p:cNvCxnSpPr/>
          <p:nvPr/>
        </p:nvCxnSpPr>
        <p:spPr>
          <a:xfrm>
            <a:off x="5683623" y="4903694"/>
            <a:ext cx="2017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F29FC1-93B7-980B-4B53-9011ABA5700A}"/>
              </a:ext>
            </a:extLst>
          </p:cNvPr>
          <p:cNvSpPr txBox="1"/>
          <p:nvPr/>
        </p:nvSpPr>
        <p:spPr>
          <a:xfrm>
            <a:off x="5704068" y="4348069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Dựa vào tk và mk để </a:t>
            </a:r>
          </a:p>
          <a:p>
            <a:r>
              <a:rPr lang="en-US" sz="1400"/>
              <a:t>nhận diện nhân viên đó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BD014-A7CD-2BE2-B070-5E7F8F3BD127}"/>
              </a:ext>
            </a:extLst>
          </p:cNvPr>
          <p:cNvSpPr txBox="1"/>
          <p:nvPr/>
        </p:nvSpPr>
        <p:spPr>
          <a:xfrm>
            <a:off x="267855" y="139011"/>
            <a:ext cx="23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BB268D-CAE1-1A9D-9707-F51ED179993E}"/>
              </a:ext>
            </a:extLst>
          </p:cNvPr>
          <p:cNvSpPr/>
          <p:nvPr/>
        </p:nvSpPr>
        <p:spPr>
          <a:xfrm>
            <a:off x="190421" y="1480486"/>
            <a:ext cx="2198038" cy="30200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9EC6D-9BB0-479A-0FF7-3FC4D9AF5941}"/>
              </a:ext>
            </a:extLst>
          </p:cNvPr>
          <p:cNvSpPr txBox="1"/>
          <p:nvPr/>
        </p:nvSpPr>
        <p:spPr>
          <a:xfrm>
            <a:off x="190421" y="1531588"/>
            <a:ext cx="21980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   Thanh toán</a:t>
            </a:r>
          </a:p>
          <a:p>
            <a:endParaRPr lang="en-US" sz="2000"/>
          </a:p>
          <a:p>
            <a:r>
              <a:rPr lang="en-US" sz="2000"/>
              <a:t>Nhập số phòng: …</a:t>
            </a:r>
          </a:p>
          <a:p>
            <a:endParaRPr lang="en-US" sz="2000"/>
          </a:p>
          <a:p>
            <a:r>
              <a:rPr lang="en-US" sz="2000"/>
              <a:t>(in thông tin khách </a:t>
            </a:r>
          </a:p>
          <a:p>
            <a:r>
              <a:rPr lang="en-US" sz="2000"/>
              <a:t> hàng ở phòng đó)</a:t>
            </a:r>
          </a:p>
          <a:p>
            <a:endParaRPr lang="en-US"/>
          </a:p>
          <a:p>
            <a:r>
              <a:rPr lang="en-US"/>
              <a:t>1: Thanh toán</a:t>
            </a:r>
          </a:p>
          <a:p>
            <a:r>
              <a:rPr lang="en-US"/>
              <a:t>0: Quay lại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2CB704-4C46-C7B6-7B25-21310A741186}"/>
              </a:ext>
            </a:extLst>
          </p:cNvPr>
          <p:cNvCxnSpPr>
            <a:cxnSpLocks/>
          </p:cNvCxnSpPr>
          <p:nvPr/>
        </p:nvCxnSpPr>
        <p:spPr>
          <a:xfrm>
            <a:off x="2407156" y="2176628"/>
            <a:ext cx="5608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32E8B0-30D5-46D3-39ED-8205D31267E4}"/>
              </a:ext>
            </a:extLst>
          </p:cNvPr>
          <p:cNvSpPr/>
          <p:nvPr/>
        </p:nvSpPr>
        <p:spPr>
          <a:xfrm>
            <a:off x="6695837" y="1480484"/>
            <a:ext cx="4187316" cy="182748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275A2-BA4F-B5A1-D3A7-A6DEC4CA9429}"/>
              </a:ext>
            </a:extLst>
          </p:cNvPr>
          <p:cNvSpPr txBox="1"/>
          <p:nvPr/>
        </p:nvSpPr>
        <p:spPr>
          <a:xfrm>
            <a:off x="6810929" y="1530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0946E-B7A1-3CE2-2D89-F2D6310251C1}"/>
              </a:ext>
            </a:extLst>
          </p:cNvPr>
          <p:cNvSpPr/>
          <p:nvPr/>
        </p:nvSpPr>
        <p:spPr>
          <a:xfrm>
            <a:off x="2986696" y="1480485"/>
            <a:ext cx="3138448" cy="47589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891D5-14B0-5B57-89A8-5A8FD8047622}"/>
              </a:ext>
            </a:extLst>
          </p:cNvPr>
          <p:cNvSpPr txBox="1"/>
          <p:nvPr/>
        </p:nvSpPr>
        <p:spPr>
          <a:xfrm>
            <a:off x="3007719" y="1530211"/>
            <a:ext cx="3088281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             Hóa đơn</a:t>
            </a:r>
          </a:p>
          <a:p>
            <a:r>
              <a:rPr lang="en-US" sz="2000"/>
              <a:t>Tên:...</a:t>
            </a:r>
          </a:p>
          <a:p>
            <a:r>
              <a:rPr lang="en-US" sz="2000"/>
              <a:t>Sđt:...</a:t>
            </a:r>
          </a:p>
          <a:p>
            <a:r>
              <a:rPr lang="en-US" sz="2000"/>
              <a:t>Địa chỉ:...</a:t>
            </a:r>
          </a:p>
          <a:p>
            <a:r>
              <a:rPr lang="en-US" sz="2000"/>
              <a:t>Đặt phòng: (giờ , phút, giây)</a:t>
            </a:r>
          </a:p>
          <a:p>
            <a:r>
              <a:rPr lang="en-US" sz="2000"/>
              <a:t>                     mm/dd/yy</a:t>
            </a:r>
          </a:p>
          <a:p>
            <a:r>
              <a:rPr lang="en-US" sz="2000"/>
              <a:t>Trả phòng: (giờ , phút, giây)</a:t>
            </a:r>
          </a:p>
          <a:p>
            <a:r>
              <a:rPr lang="en-US" sz="2000"/>
              <a:t>                     mm/dd/yy</a:t>
            </a:r>
          </a:p>
          <a:p>
            <a:r>
              <a:rPr lang="en-US" sz="2000"/>
              <a:t>Tổng cộng: ….. Nghìn đồng</a:t>
            </a:r>
          </a:p>
          <a:p>
            <a:endParaRPr lang="en-US" sz="2000"/>
          </a:p>
          <a:p>
            <a:r>
              <a:rPr lang="en-US"/>
              <a:t>Chọn phương thức</a:t>
            </a:r>
          </a:p>
          <a:p>
            <a:r>
              <a:rPr lang="en-US"/>
              <a:t>thanh toán:</a:t>
            </a:r>
            <a:endParaRPr lang="en-US" sz="2000"/>
          </a:p>
          <a:p>
            <a:r>
              <a:rPr lang="en-US" sz="2000"/>
              <a:t>1: Thẻ tín dụng</a:t>
            </a:r>
          </a:p>
          <a:p>
            <a:r>
              <a:rPr lang="en-US" sz="2000"/>
              <a:t>2: Internet banking</a:t>
            </a:r>
          </a:p>
          <a:p>
            <a:r>
              <a:rPr lang="en-US" sz="2000"/>
              <a:t>0: Quay lại</a:t>
            </a:r>
          </a:p>
          <a:p>
            <a:endParaRPr lang="en-US" sz="20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C6B75D-49E7-E5B5-4859-C664626D3FD6}"/>
              </a:ext>
            </a:extLst>
          </p:cNvPr>
          <p:cNvCxnSpPr>
            <a:cxnSpLocks/>
          </p:cNvCxnSpPr>
          <p:nvPr/>
        </p:nvCxnSpPr>
        <p:spPr>
          <a:xfrm>
            <a:off x="6193749" y="2156903"/>
            <a:ext cx="502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2F69BB-2017-57B3-C736-90C89BA35036}"/>
              </a:ext>
            </a:extLst>
          </p:cNvPr>
          <p:cNvSpPr txBox="1"/>
          <p:nvPr/>
        </p:nvSpPr>
        <p:spPr>
          <a:xfrm>
            <a:off x="6810929" y="1576377"/>
            <a:ext cx="39946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1: Xác nhận thanh toán thành công</a:t>
            </a:r>
          </a:p>
          <a:p>
            <a:r>
              <a:rPr lang="en-US"/>
              <a:t>0: Quay lại</a:t>
            </a:r>
          </a:p>
          <a:p>
            <a:endParaRPr lang="en-US"/>
          </a:p>
          <a:p>
            <a:r>
              <a:rPr lang="en-US"/>
              <a:t>( Sau khi thanh toán thành công:</a:t>
            </a:r>
          </a:p>
          <a:p>
            <a:r>
              <a:rPr lang="en-US"/>
              <a:t> lưu lịch sử thanh toán gồm số phòng</a:t>
            </a:r>
          </a:p>
          <a:p>
            <a:r>
              <a:rPr lang="en-US"/>
              <a:t> và thông tin khách hàng vào danh sách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E6D356-20C3-2593-8027-A4434B4A9956}"/>
              </a:ext>
            </a:extLst>
          </p:cNvPr>
          <p:cNvSpPr txBox="1"/>
          <p:nvPr/>
        </p:nvSpPr>
        <p:spPr>
          <a:xfrm>
            <a:off x="6995660" y="3484866"/>
            <a:ext cx="40094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 PayHistory{</a:t>
            </a:r>
          </a:p>
          <a:p>
            <a:r>
              <a:rPr lang="en-US"/>
              <a:t>Private:</a:t>
            </a:r>
          </a:p>
          <a:p>
            <a:r>
              <a:rPr lang="en-US"/>
              <a:t>    Int pay;</a:t>
            </a:r>
          </a:p>
          <a:p>
            <a:r>
              <a:rPr lang="en-US"/>
              <a:t>    Customer customer;</a:t>
            </a:r>
          </a:p>
          <a:p>
            <a:r>
              <a:rPr lang="en-US"/>
              <a:t>Public: …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vector &lt;PayHistory&gt; databasePayHistory;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3D2B9-FDFD-BFC2-99C6-1071C707AB25}"/>
              </a:ext>
            </a:extLst>
          </p:cNvPr>
          <p:cNvSpPr txBox="1"/>
          <p:nvPr/>
        </p:nvSpPr>
        <p:spPr>
          <a:xfrm>
            <a:off x="397164" y="221673"/>
            <a:ext cx="199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Thanh </a:t>
            </a:r>
            <a:r>
              <a:rPr lang="en-US" dirty="0" err="1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D095D4-8CA6-0B2E-118D-A93F49F85DD8}"/>
              </a:ext>
            </a:extLst>
          </p:cNvPr>
          <p:cNvSpPr/>
          <p:nvPr/>
        </p:nvSpPr>
        <p:spPr>
          <a:xfrm>
            <a:off x="132714" y="1327839"/>
            <a:ext cx="3127587" cy="228493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24084-E1B1-6243-4D94-C7B6B678814C}"/>
              </a:ext>
            </a:extLst>
          </p:cNvPr>
          <p:cNvSpPr txBox="1"/>
          <p:nvPr/>
        </p:nvSpPr>
        <p:spPr>
          <a:xfrm>
            <a:off x="132714" y="1465199"/>
            <a:ext cx="312758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Bảo mật và quyền truy cập</a:t>
            </a:r>
          </a:p>
          <a:p>
            <a:endParaRPr lang="en-US" sz="2000"/>
          </a:p>
          <a:p>
            <a:r>
              <a:rPr lang="en-US" sz="2000"/>
              <a:t>1: Quyền quản lí</a:t>
            </a:r>
          </a:p>
          <a:p>
            <a:r>
              <a:rPr lang="en-US" sz="2000"/>
              <a:t>2: Quyền nhân viên</a:t>
            </a:r>
          </a:p>
          <a:p>
            <a:endParaRPr lang="en-US"/>
          </a:p>
          <a:p>
            <a:r>
              <a:rPr lang="en-US"/>
              <a:t>Nhập lựa chọn:…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D113D-0607-6B88-E145-B7348E6072BA}"/>
              </a:ext>
            </a:extLst>
          </p:cNvPr>
          <p:cNvCxnSpPr>
            <a:cxnSpLocks/>
          </p:cNvCxnSpPr>
          <p:nvPr/>
        </p:nvCxnSpPr>
        <p:spPr>
          <a:xfrm flipV="1">
            <a:off x="3323766" y="1428323"/>
            <a:ext cx="389001" cy="581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DD20F-06B3-BFDA-C52E-BDF1CB604514}"/>
              </a:ext>
            </a:extLst>
          </p:cNvPr>
          <p:cNvCxnSpPr>
            <a:cxnSpLocks/>
          </p:cNvCxnSpPr>
          <p:nvPr/>
        </p:nvCxnSpPr>
        <p:spPr>
          <a:xfrm>
            <a:off x="3323766" y="3219980"/>
            <a:ext cx="225789" cy="699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DE241F-D029-27FB-F290-A91AEE455CEB}"/>
              </a:ext>
            </a:extLst>
          </p:cNvPr>
          <p:cNvSpPr/>
          <p:nvPr/>
        </p:nvSpPr>
        <p:spPr>
          <a:xfrm>
            <a:off x="3776232" y="415189"/>
            <a:ext cx="2450955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EC422-EA94-AA8C-E1DF-D305DD835731}"/>
              </a:ext>
            </a:extLst>
          </p:cNvPr>
          <p:cNvSpPr txBox="1"/>
          <p:nvPr/>
        </p:nvSpPr>
        <p:spPr>
          <a:xfrm>
            <a:off x="3812088" y="480314"/>
            <a:ext cx="23792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   Quyền quản lí</a:t>
            </a:r>
          </a:p>
          <a:p>
            <a:endParaRPr lang="en-US" sz="2000"/>
          </a:p>
          <a:p>
            <a:r>
              <a:rPr lang="en-US" sz="2000"/>
              <a:t>Nhập stk: …</a:t>
            </a:r>
          </a:p>
          <a:p>
            <a:r>
              <a:rPr lang="en-US" sz="2000"/>
              <a:t>Nhập password: …</a:t>
            </a:r>
          </a:p>
          <a:p>
            <a:endParaRPr lang="en-US" sz="2000"/>
          </a:p>
          <a:p>
            <a:r>
              <a:rPr lang="en-US" sz="1400"/>
              <a:t>(nếu sai tk hoặc mk -&gt; thông</a:t>
            </a:r>
          </a:p>
          <a:p>
            <a:r>
              <a:rPr lang="en-US" sz="1400"/>
              <a:t> báo lỗi và chương trình quay </a:t>
            </a:r>
          </a:p>
          <a:p>
            <a:r>
              <a:rPr lang="en-US" sz="1400"/>
              <a:t>lại bước trước đó)</a:t>
            </a:r>
          </a:p>
          <a:p>
            <a:endParaRPr lang="en-US" sz="2000"/>
          </a:p>
          <a:p>
            <a:r>
              <a:rPr lang="en-US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F8B69F-63DA-87F8-32E4-06554562F136}"/>
              </a:ext>
            </a:extLst>
          </p:cNvPr>
          <p:cNvSpPr/>
          <p:nvPr/>
        </p:nvSpPr>
        <p:spPr>
          <a:xfrm>
            <a:off x="3607733" y="3685877"/>
            <a:ext cx="2450955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15D1A-0C78-EF8B-31C6-D9AB945C5DAF}"/>
              </a:ext>
            </a:extLst>
          </p:cNvPr>
          <p:cNvSpPr txBox="1"/>
          <p:nvPr/>
        </p:nvSpPr>
        <p:spPr>
          <a:xfrm>
            <a:off x="3643589" y="3751284"/>
            <a:ext cx="23792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Quyền nhân viên</a:t>
            </a:r>
          </a:p>
          <a:p>
            <a:endParaRPr lang="en-US" sz="2000"/>
          </a:p>
          <a:p>
            <a:r>
              <a:rPr lang="en-US" sz="2000"/>
              <a:t>Nhập stk: …</a:t>
            </a:r>
          </a:p>
          <a:p>
            <a:r>
              <a:rPr lang="en-US" sz="2000"/>
              <a:t>Nhập password: …</a:t>
            </a:r>
          </a:p>
          <a:p>
            <a:endParaRPr lang="en-US" sz="2000"/>
          </a:p>
          <a:p>
            <a:r>
              <a:rPr lang="en-US" sz="1400"/>
              <a:t>(nếu sai tk hoặc mk -&gt; thông</a:t>
            </a:r>
          </a:p>
          <a:p>
            <a:r>
              <a:rPr lang="en-US" sz="1400"/>
              <a:t> báo lỗi và chương trình quay </a:t>
            </a:r>
          </a:p>
          <a:p>
            <a:r>
              <a:rPr lang="en-US" sz="1400"/>
              <a:t>lại bước trước đó)</a:t>
            </a:r>
          </a:p>
          <a:p>
            <a:endParaRPr lang="en-US" sz="2000"/>
          </a:p>
          <a:p>
            <a:r>
              <a:rPr lang="en-US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E6936E-0CAD-ADAC-194F-EDF8FCD7601A}"/>
              </a:ext>
            </a:extLst>
          </p:cNvPr>
          <p:cNvSpPr/>
          <p:nvPr/>
        </p:nvSpPr>
        <p:spPr>
          <a:xfrm>
            <a:off x="7331113" y="225458"/>
            <a:ext cx="4053046" cy="17839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A51C0-24E4-BB84-34B9-5FB11F0028A2}"/>
              </a:ext>
            </a:extLst>
          </p:cNvPr>
          <p:cNvSpPr txBox="1"/>
          <p:nvPr/>
        </p:nvSpPr>
        <p:spPr>
          <a:xfrm>
            <a:off x="7366969" y="239607"/>
            <a:ext cx="4017190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          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1: Edit user ( account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) </a:t>
            </a:r>
          </a:p>
          <a:p>
            <a:r>
              <a:rPr lang="en-US" sz="2000" dirty="0"/>
              <a:t>2: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(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)</a:t>
            </a:r>
          </a:p>
          <a:p>
            <a:r>
              <a:rPr lang="en-US" sz="2000" dirty="0"/>
              <a:t>0: Quay </a:t>
            </a:r>
            <a:r>
              <a:rPr lang="en-US" sz="2000" dirty="0" err="1"/>
              <a:t>lại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0786E-EA7E-667C-5398-214FBBA947B0}"/>
              </a:ext>
            </a:extLst>
          </p:cNvPr>
          <p:cNvCxnSpPr>
            <a:cxnSpLocks/>
          </p:cNvCxnSpPr>
          <p:nvPr/>
        </p:nvCxnSpPr>
        <p:spPr>
          <a:xfrm flipV="1">
            <a:off x="6386328" y="1399204"/>
            <a:ext cx="737849" cy="11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83AEC-394C-8DD8-B082-DDE484F46747}"/>
              </a:ext>
            </a:extLst>
          </p:cNvPr>
          <p:cNvSpPr/>
          <p:nvPr/>
        </p:nvSpPr>
        <p:spPr>
          <a:xfrm>
            <a:off x="6538157" y="3789583"/>
            <a:ext cx="2768490" cy="24200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801BDF-D695-17FB-D03F-7E049BA338F3}"/>
              </a:ext>
            </a:extLst>
          </p:cNvPr>
          <p:cNvSpPr txBox="1"/>
          <p:nvPr/>
        </p:nvSpPr>
        <p:spPr>
          <a:xfrm>
            <a:off x="6563933" y="3919045"/>
            <a:ext cx="225734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1: </a:t>
            </a:r>
            <a:r>
              <a:rPr lang="en-US" sz="2000" dirty="0" err="1">
                <a:highlight>
                  <a:srgbClr val="FFFF00"/>
                </a:highlight>
              </a:rPr>
              <a:t>Thêm</a:t>
            </a:r>
            <a:r>
              <a:rPr lang="en-US" sz="2000" dirty="0">
                <a:highlight>
                  <a:srgbClr val="FFFF00"/>
                </a:highlight>
              </a:rPr>
              <a:t> user </a:t>
            </a:r>
          </a:p>
          <a:p>
            <a:r>
              <a:rPr lang="en-US" sz="2000" dirty="0"/>
              <a:t>2: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</a:t>
            </a:r>
          </a:p>
          <a:p>
            <a:r>
              <a:rPr lang="en-US" sz="2000" dirty="0"/>
              <a:t>3: </a:t>
            </a:r>
            <a:r>
              <a:rPr lang="en-US" sz="2000" dirty="0" err="1"/>
              <a:t>xóa</a:t>
            </a:r>
            <a:r>
              <a:rPr lang="en-US" sz="2000" dirty="0"/>
              <a:t> user</a:t>
            </a:r>
          </a:p>
          <a:p>
            <a:r>
              <a:rPr lang="en-US" sz="2000" dirty="0">
                <a:highlight>
                  <a:srgbClr val="FFFF00"/>
                </a:highlight>
              </a:rPr>
              <a:t>4: in </a:t>
            </a:r>
            <a:r>
              <a:rPr lang="en-US" sz="2000" dirty="0" err="1">
                <a:highlight>
                  <a:srgbClr val="FFFF00"/>
                </a:highlight>
              </a:rPr>
              <a:t>danh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sách</a:t>
            </a:r>
            <a:r>
              <a:rPr lang="en-US" sz="2000" dirty="0">
                <a:highlight>
                  <a:srgbClr val="FFFF00"/>
                </a:highlight>
              </a:rPr>
              <a:t> user</a:t>
            </a:r>
          </a:p>
          <a:p>
            <a:r>
              <a:rPr lang="en-US" sz="2000" dirty="0"/>
              <a:t>0: Quay </a:t>
            </a:r>
            <a:r>
              <a:rPr lang="en-US" sz="2000" dirty="0" err="1"/>
              <a:t>lại</a:t>
            </a:r>
            <a:endParaRPr lang="en-US" sz="2000" dirty="0"/>
          </a:p>
          <a:p>
            <a:r>
              <a:rPr lang="en-US" dirty="0"/>
              <a:t>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C11030-BB5F-D48B-43BB-37E4AFEBC231}"/>
              </a:ext>
            </a:extLst>
          </p:cNvPr>
          <p:cNvCxnSpPr>
            <a:cxnSpLocks/>
          </p:cNvCxnSpPr>
          <p:nvPr/>
        </p:nvCxnSpPr>
        <p:spPr>
          <a:xfrm>
            <a:off x="7920932" y="2086034"/>
            <a:ext cx="0" cy="1703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2DFCD91-DFD6-83A5-CF2D-894FC8C2FF11}"/>
              </a:ext>
            </a:extLst>
          </p:cNvPr>
          <p:cNvSpPr txBox="1"/>
          <p:nvPr/>
        </p:nvSpPr>
        <p:spPr>
          <a:xfrm>
            <a:off x="8022592" y="3035314"/>
            <a:ext cx="100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 user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AC98FF-49CB-C899-5AE3-C6B4D0A774B2}"/>
              </a:ext>
            </a:extLst>
          </p:cNvPr>
          <p:cNvSpPr/>
          <p:nvPr/>
        </p:nvSpPr>
        <p:spPr>
          <a:xfrm>
            <a:off x="9617301" y="2417067"/>
            <a:ext cx="2379240" cy="19012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A585D8-91D9-FDFD-4BD7-713C50507E19}"/>
              </a:ext>
            </a:extLst>
          </p:cNvPr>
          <p:cNvSpPr txBox="1"/>
          <p:nvPr/>
        </p:nvSpPr>
        <p:spPr>
          <a:xfrm>
            <a:off x="9601185" y="2470307"/>
            <a:ext cx="219643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: …</a:t>
            </a:r>
          </a:p>
          <a:p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mk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: …</a:t>
            </a:r>
          </a:p>
          <a:p>
            <a:r>
              <a:rPr lang="en-US" sz="1600" dirty="0"/>
              <a:t>  (check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đúng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/>
              <a:t>mk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)</a:t>
            </a:r>
          </a:p>
          <a:p>
            <a:r>
              <a:rPr lang="en-US" dirty="0"/>
              <a:t> 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CEE5EA-286C-D687-C6CD-F6F4DD046473}"/>
              </a:ext>
            </a:extLst>
          </p:cNvPr>
          <p:cNvCxnSpPr>
            <a:cxnSpLocks/>
          </p:cNvCxnSpPr>
          <p:nvPr/>
        </p:nvCxnSpPr>
        <p:spPr>
          <a:xfrm>
            <a:off x="10817886" y="2009436"/>
            <a:ext cx="0" cy="318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40034B-D1F9-8606-6114-0E2213399BE0}"/>
              </a:ext>
            </a:extLst>
          </p:cNvPr>
          <p:cNvSpPr txBox="1"/>
          <p:nvPr/>
        </p:nvSpPr>
        <p:spPr>
          <a:xfrm>
            <a:off x="10910892" y="204773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Đổi mk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5048A6-1977-EFB7-6B4F-D40F809FEC62}"/>
              </a:ext>
            </a:extLst>
          </p:cNvPr>
          <p:cNvSpPr txBox="1"/>
          <p:nvPr/>
        </p:nvSpPr>
        <p:spPr>
          <a:xfrm>
            <a:off x="6386328" y="62732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Lưu ý: ở phần thêm user, in danh sách nhân </a:t>
            </a:r>
          </a:p>
          <a:p>
            <a:r>
              <a:rPr lang="en-US" sz="1600"/>
              <a:t>viên và dựa vào id để thêm account)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EF8A64-E326-1A3B-D73D-F422906F1888}"/>
              </a:ext>
            </a:extLst>
          </p:cNvPr>
          <p:cNvCxnSpPr>
            <a:cxnSpLocks/>
          </p:cNvCxnSpPr>
          <p:nvPr/>
        </p:nvCxnSpPr>
        <p:spPr>
          <a:xfrm>
            <a:off x="8762938" y="5693674"/>
            <a:ext cx="74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A2FE2C-766D-7912-1D41-FA6709ECC518}"/>
              </a:ext>
            </a:extLst>
          </p:cNvPr>
          <p:cNvSpPr txBox="1"/>
          <p:nvPr/>
        </p:nvSpPr>
        <p:spPr>
          <a:xfrm>
            <a:off x="9525950" y="5443541"/>
            <a:ext cx="2699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 id, tên, tk, mk của các nhân </a:t>
            </a:r>
          </a:p>
          <a:p>
            <a:r>
              <a:rPr lang="en-US" sz="1600"/>
              <a:t>viên có trong danh sách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8F7EE-A3F0-7732-B3FC-32FB5C2B6BE4}"/>
              </a:ext>
            </a:extLst>
          </p:cNvPr>
          <p:cNvSpPr txBox="1"/>
          <p:nvPr/>
        </p:nvSpPr>
        <p:spPr>
          <a:xfrm>
            <a:off x="323273" y="225458"/>
            <a:ext cx="1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7FDA18-D9D1-84F4-19FB-41795F1C14B7}"/>
              </a:ext>
            </a:extLst>
          </p:cNvPr>
          <p:cNvCxnSpPr>
            <a:cxnSpLocks/>
          </p:cNvCxnSpPr>
          <p:nvPr/>
        </p:nvCxnSpPr>
        <p:spPr>
          <a:xfrm>
            <a:off x="3666424" y="0"/>
            <a:ext cx="0" cy="1244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F97537-F3EE-EA52-7091-607DFF241184}"/>
              </a:ext>
            </a:extLst>
          </p:cNvPr>
          <p:cNvSpPr/>
          <p:nvPr/>
        </p:nvSpPr>
        <p:spPr>
          <a:xfrm>
            <a:off x="2067497" y="1374732"/>
            <a:ext cx="3197854" cy="25237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0076B-A1C2-E6A0-4F0B-0C1C1209EAA3}"/>
              </a:ext>
            </a:extLst>
          </p:cNvPr>
          <p:cNvSpPr txBox="1"/>
          <p:nvPr/>
        </p:nvSpPr>
        <p:spPr>
          <a:xfrm>
            <a:off x="2188294" y="1400060"/>
            <a:ext cx="295625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     Quyền nhân viên</a:t>
            </a:r>
          </a:p>
          <a:p>
            <a:r>
              <a:rPr lang="en-US" sz="2000"/>
              <a:t>(in thông tin nhân viên đó)</a:t>
            </a:r>
          </a:p>
          <a:p>
            <a:endParaRPr lang="en-US" sz="2000"/>
          </a:p>
          <a:p>
            <a:r>
              <a:rPr lang="en-US" sz="2000"/>
              <a:t>1: đổi mk</a:t>
            </a:r>
          </a:p>
          <a:p>
            <a:r>
              <a:rPr lang="en-US" sz="2000"/>
              <a:t>0: quay lại</a:t>
            </a:r>
          </a:p>
          <a:p>
            <a:endParaRPr lang="en-US" sz="2000"/>
          </a:p>
          <a:p>
            <a:r>
              <a:rPr lang="en-US" sz="2000"/>
              <a:t>Nhập lựa chọn: …</a:t>
            </a:r>
          </a:p>
          <a:p>
            <a:endParaRPr lang="en-US" sz="2000"/>
          </a:p>
          <a:p>
            <a:r>
              <a:rPr lang="en-US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E803B-A97B-AD8F-8AA8-EDB50A67811F}"/>
              </a:ext>
            </a:extLst>
          </p:cNvPr>
          <p:cNvSpPr txBox="1"/>
          <p:nvPr/>
        </p:nvSpPr>
        <p:spPr>
          <a:xfrm>
            <a:off x="3666424" y="437555"/>
            <a:ext cx="406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Dựa vào tk và mk để nhận diện nhân viên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58C60-5BA6-F8B3-7950-ADB94D80A896}"/>
              </a:ext>
            </a:extLst>
          </p:cNvPr>
          <p:cNvSpPr/>
          <p:nvPr/>
        </p:nvSpPr>
        <p:spPr>
          <a:xfrm>
            <a:off x="7101147" y="1744714"/>
            <a:ext cx="2379240" cy="19012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B9558-C7DC-A4F0-8BBB-F2647F859769}"/>
              </a:ext>
            </a:extLst>
          </p:cNvPr>
          <p:cNvSpPr txBox="1"/>
          <p:nvPr/>
        </p:nvSpPr>
        <p:spPr>
          <a:xfrm>
            <a:off x="7101147" y="1769392"/>
            <a:ext cx="223657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    Quyền nhân viên</a:t>
            </a:r>
          </a:p>
          <a:p>
            <a:endParaRPr lang="en-US" sz="2000"/>
          </a:p>
          <a:p>
            <a:r>
              <a:rPr lang="en-US" sz="2000"/>
              <a:t>Nhập mk mới: …</a:t>
            </a:r>
          </a:p>
          <a:p>
            <a:r>
              <a:rPr lang="en-US" sz="2000"/>
              <a:t>Nhập lại mk mới: …</a:t>
            </a:r>
          </a:p>
          <a:p>
            <a:r>
              <a:rPr lang="en-US" sz="1600"/>
              <a:t>    (check nếu đúng thì</a:t>
            </a:r>
          </a:p>
          <a:p>
            <a:r>
              <a:rPr lang="en-US" sz="1600"/>
              <a:t>     mk được thay đổi)</a:t>
            </a:r>
          </a:p>
          <a:p>
            <a:r>
              <a:rPr lang="en-US"/>
              <a:t>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27406-C909-2400-7FA1-7CC029AC15EF}"/>
              </a:ext>
            </a:extLst>
          </p:cNvPr>
          <p:cNvCxnSpPr>
            <a:cxnSpLocks/>
          </p:cNvCxnSpPr>
          <p:nvPr/>
        </p:nvCxnSpPr>
        <p:spPr>
          <a:xfrm>
            <a:off x="5386148" y="2600389"/>
            <a:ext cx="15794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985</Words>
  <Application>Microsoft Office PowerPoint</Application>
  <PresentationFormat>Widescreen</PresentationFormat>
  <Paragraphs>241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 Thông</dc:creator>
  <cp:lastModifiedBy>Gia Phat Bui</cp:lastModifiedBy>
  <cp:revision>7</cp:revision>
  <dcterms:created xsi:type="dcterms:W3CDTF">2023-09-11T01:50:41Z</dcterms:created>
  <dcterms:modified xsi:type="dcterms:W3CDTF">2023-09-18T11:42:22Z</dcterms:modified>
</cp:coreProperties>
</file>