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4" r:id="rId5"/>
    <p:sldId id="259" r:id="rId6"/>
    <p:sldId id="263" r:id="rId7"/>
    <p:sldId id="264" r:id="rId8"/>
    <p:sldId id="266" r:id="rId9"/>
    <p:sldId id="265" r:id="rId10"/>
    <p:sldId id="282" r:id="rId11"/>
    <p:sldId id="283" r:id="rId12"/>
    <p:sldId id="284" r:id="rId13"/>
    <p:sldId id="267" r:id="rId14"/>
    <p:sldId id="275" r:id="rId15"/>
    <p:sldId id="28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AD146-C1C1-47BA-AFFB-729E64357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F2EABF-3D70-49D8-914E-B8B8830FB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82617-FF91-4AA7-9031-8363C3F2B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0425-2BB3-4684-AC32-8886620F7FA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95415-AF05-49F9-802F-77E5C3791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04D20-BF12-4558-B483-C5D47D683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BAFC-6655-4DDF-866A-514361ADC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97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974F0-14EF-492D-AA5A-DD37FEBF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B511D1-5FA8-44E7-BE14-92DB26449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0B773-FC99-4437-B999-DD3CEA2D5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0425-2BB3-4684-AC32-8886620F7FA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1009E-F5B7-46C9-9B2A-8B703236B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081F8-2360-443D-AB86-E1A3E88A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BAFC-6655-4DDF-866A-514361ADC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33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66970B-B39F-474D-9B69-5AB76DACA4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16E129-FFC5-48B0-B4B5-0CEF5F0E6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7EA2D-68F0-4483-8513-7F127527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0425-2BB3-4684-AC32-8886620F7FA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12089-4804-4C1D-B428-8001698DD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E3195-7316-4151-9729-BE5304DB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BAFC-6655-4DDF-866A-514361ADC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427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BC3DE-CC8D-43CD-95EE-8AD646622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CE1AB-F73C-4AE8-8469-199B77F05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EA594-40EA-45E4-8B19-0EB1E1221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0425-2BB3-4684-AC32-8886620F7FA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C0072-708E-4B9D-B7F8-0FCBEEEB3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A7C37-F762-4F33-94A3-29C42CCC7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BAFC-6655-4DDF-866A-514361ADC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16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4999B-5B5B-4E4D-9DE6-F1D276C7E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F542E-C6DA-4AC3-AD0B-E0ACD057D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FB0E8-6D2B-469C-94AB-9010C11F4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0425-2BB3-4684-AC32-8886620F7FA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0FAC0-B161-4FAF-A6C9-B98B27BB4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C348C-60BD-47DB-849D-D8FE2AAA3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BAFC-6655-4DDF-866A-514361ADC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3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82A37-FD56-43E4-8ED2-6C07C5FC1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F27E6-BC2D-42F4-8187-3F8AEE646B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34E4A-184D-43BD-A82C-326D5483F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61B2A-6677-482F-8DB2-A5136D429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0425-2BB3-4684-AC32-8886620F7FA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BC93E-79B7-4FCE-ACF6-D01797EC0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01333-13E2-471B-B754-725868A87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BAFC-6655-4DDF-866A-514361ADC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04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9ACEC-ECCD-4A90-B362-6010071BA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1357B-47F7-4DAA-AE42-4F280C239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7E506-0671-4C1D-BD98-E2464426D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5A4B6B-A3B0-418B-A97B-ABD41AB909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ABC9CC-1835-4CCB-8EF3-2C4341E8F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5221D7-3FFE-475F-81EA-AF665241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0425-2BB3-4684-AC32-8886620F7FA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E7AA4-DD2E-44C6-BDFF-7B6A699B3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AD64B7-EC0D-4B25-9449-AE66231F1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BAFC-6655-4DDF-866A-514361ADC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76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6521C-9830-46DC-BFB5-C441E9CB9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420C7E-7DFE-40BA-9DC4-F2B8F42BB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0425-2BB3-4684-AC32-8886620F7FA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2F928-B051-480B-9267-BDA1F7267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3B0FA-A1FD-41E9-A345-AEFAB1256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BAFC-6655-4DDF-866A-514361ADC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2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765F9B-E277-457B-81C3-ACD99D3B4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0425-2BB3-4684-AC32-8886620F7FA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E47E7-1764-49DD-A015-C6693CD3E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DB0A8F-464A-43E8-ABCA-81B9E073D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BAFC-6655-4DDF-866A-514361ADC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4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8EFE-5BB6-4353-A9E0-8EA51FC84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53CC6-B64D-499C-8270-BCB22E3D0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95D00F-C001-4F61-8000-484FAB64C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F7435-8800-41E8-A676-2ECE51ABB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0425-2BB3-4684-AC32-8886620F7FA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52E8F-DE1A-4070-A678-ADB6F531F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9031B-F072-45E1-8818-2B0E70290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BAFC-6655-4DDF-866A-514361ADC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9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87DE2-36AB-40C4-A788-FDD14154C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ECA94B-6805-4CDE-A48C-D85AFD405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C343B-DF5C-465F-AF66-A76FF71BA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D0911-E7EA-45ED-A562-4E6D6CDC1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0425-2BB3-4684-AC32-8886620F7FA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51715-D247-4B60-825D-E7C3824A2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74423-56DB-40DA-B0DD-DD22B1C58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BAFC-6655-4DDF-866A-514361ADC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30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93AE93-C1EF-477C-8AFF-9EB94CD5E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AFA3E-D581-4762-8C39-1AC2D2123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624D6-3F3A-42DF-B0F5-3F89A02802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30425-2BB3-4684-AC32-8886620F7FA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CB158-7536-4592-A75D-33CE6FA13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3A9B6-08BB-466E-ACA6-FAB2104F02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5BAFC-6655-4DDF-866A-514361ADC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57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fragments" TargetMode="External"/><Relationship Id="rId2" Type="http://schemas.openxmlformats.org/officeDocument/2006/relationships/hyperlink" Target="http://tutorials.jenkov.com/android/fragment.html#:~:text=An%20Android%20fragment%20is%20a,in%20which%20the%20fragment%20live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dev2qa.com/android-fragment-back-stack-example/?fbclid=IwAR02WBPJ2dR1QGVLMvqN_MO0Tph2O7Uyuz6sBPdfZiE3kvc-koK7ul1cao8" TargetMode="External"/><Relationship Id="rId5" Type="http://schemas.openxmlformats.org/officeDocument/2006/relationships/hyperlink" Target="https://viblo.asia/p/replace-va-add-fragment-voi-co-che-back-stack-eW65GEmjZDO?fbclid=IwAR14kUkmAqcTRoNtMnSO4xjUkHB3yHlxwuDu9L5yAQt-3IEbZorzEf8BoTA" TargetMode="External"/><Relationship Id="rId4" Type="http://schemas.openxmlformats.org/officeDocument/2006/relationships/hyperlink" Target="https://developer.android.com/reference/android/os/Bundl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DC16782-F22A-40C2-B8AD-B48C4E4502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0" r="11678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D66A62-CEC7-428B-A934-B3AD41971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0" y="3891354"/>
            <a:ext cx="3852041" cy="1834056"/>
          </a:xfrm>
        </p:spPr>
        <p:txBody>
          <a:bodyPr anchor="ctr">
            <a:normAutofit/>
          </a:bodyPr>
          <a:lstStyle/>
          <a:p>
            <a:r>
              <a:rPr lang="en-US" sz="5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FRAGMENT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797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2C9F8AE-13B4-4582-BC9E-75E9B0C41281}"/>
              </a:ext>
            </a:extLst>
          </p:cNvPr>
          <p:cNvSpPr txBox="1"/>
          <p:nvPr/>
        </p:nvSpPr>
        <p:spPr>
          <a:xfrm>
            <a:off x="569461" y="1619274"/>
            <a:ext cx="2364750" cy="1232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Module </a:t>
            </a:r>
            <a:r>
              <a:rPr lang="en-US" sz="3000" dirty="0" err="1"/>
              <a:t>hóa</a:t>
            </a:r>
            <a:endParaRPr lang="en-US" sz="3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AA8B8F2-2FA5-402E-A6AD-B02285BF63EE}"/>
              </a:ext>
            </a:extLst>
          </p:cNvPr>
          <p:cNvGrpSpPr/>
          <p:nvPr/>
        </p:nvGrpSpPr>
        <p:grpSpPr>
          <a:xfrm>
            <a:off x="0" y="650626"/>
            <a:ext cx="11946402" cy="791318"/>
            <a:chOff x="245598" y="307721"/>
            <a:chExt cx="11700804" cy="79131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8D3713B-7153-48E3-BC69-BE7E75DE7243}"/>
                </a:ext>
              </a:extLst>
            </p:cNvPr>
            <p:cNvSpPr txBox="1"/>
            <p:nvPr/>
          </p:nvSpPr>
          <p:spPr>
            <a:xfrm flipH="1">
              <a:off x="245598" y="307721"/>
              <a:ext cx="117008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sz="4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ƯU ĐIỂM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6B14903-FCC3-4BEF-BCB6-4905D3EC64DC}"/>
                </a:ext>
              </a:extLst>
            </p:cNvPr>
            <p:cNvCxnSpPr>
              <a:cxnSpLocks/>
            </p:cNvCxnSpPr>
            <p:nvPr/>
          </p:nvCxnSpPr>
          <p:spPr>
            <a:xfrm>
              <a:off x="245598" y="1099039"/>
              <a:ext cx="11700804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B2CBE613-A620-45AC-81AB-714896D69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19274"/>
            <a:ext cx="5715798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072205"/>
      </p:ext>
    </p:extLst>
  </p:cSld>
  <p:clrMapOvr>
    <a:masterClrMapping/>
  </p:clrMapOvr>
  <p:transition spd="slow">
    <p:push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2C9F8AE-13B4-4582-BC9E-75E9B0C41281}"/>
              </a:ext>
            </a:extLst>
          </p:cNvPr>
          <p:cNvSpPr txBox="1"/>
          <p:nvPr/>
        </p:nvSpPr>
        <p:spPr>
          <a:xfrm>
            <a:off x="569461" y="1619274"/>
            <a:ext cx="2364750" cy="2617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Module </a:t>
            </a:r>
            <a:r>
              <a:rPr lang="en-US" sz="3000" dirty="0" err="1"/>
              <a:t>hóa</a:t>
            </a:r>
            <a:endParaRPr lang="en-US" sz="3000" dirty="0"/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3000" dirty="0" err="1"/>
              <a:t>Tái</a:t>
            </a:r>
            <a:r>
              <a:rPr lang="en-US" sz="3000" dirty="0"/>
              <a:t> </a:t>
            </a:r>
            <a:r>
              <a:rPr lang="en-US" sz="3000" dirty="0" err="1"/>
              <a:t>sử</a:t>
            </a:r>
            <a:r>
              <a:rPr lang="en-US" sz="3000" dirty="0"/>
              <a:t> </a:t>
            </a:r>
            <a:r>
              <a:rPr lang="en-US" sz="3000" dirty="0" err="1"/>
              <a:t>dụng</a:t>
            </a:r>
            <a:endParaRPr lang="en-US" sz="3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AA8B8F2-2FA5-402E-A6AD-B02285BF63EE}"/>
              </a:ext>
            </a:extLst>
          </p:cNvPr>
          <p:cNvGrpSpPr/>
          <p:nvPr/>
        </p:nvGrpSpPr>
        <p:grpSpPr>
          <a:xfrm>
            <a:off x="0" y="650626"/>
            <a:ext cx="11946402" cy="791318"/>
            <a:chOff x="245598" y="307721"/>
            <a:chExt cx="11700804" cy="79131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8D3713B-7153-48E3-BC69-BE7E75DE7243}"/>
                </a:ext>
              </a:extLst>
            </p:cNvPr>
            <p:cNvSpPr txBox="1"/>
            <p:nvPr/>
          </p:nvSpPr>
          <p:spPr>
            <a:xfrm flipH="1">
              <a:off x="245598" y="307721"/>
              <a:ext cx="117008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sz="4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ƯU ĐIỂM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6B14903-FCC3-4BEF-BCB6-4905D3EC64DC}"/>
                </a:ext>
              </a:extLst>
            </p:cNvPr>
            <p:cNvCxnSpPr>
              <a:cxnSpLocks/>
            </p:cNvCxnSpPr>
            <p:nvPr/>
          </p:nvCxnSpPr>
          <p:spPr>
            <a:xfrm>
              <a:off x="245598" y="1099039"/>
              <a:ext cx="11700804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B2CBE613-A620-45AC-81AB-714896D69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19274"/>
            <a:ext cx="5715798" cy="1467055"/>
          </a:xfrm>
          <a:prstGeom prst="rect">
            <a:avLst/>
          </a:prstGeom>
        </p:spPr>
      </p:pic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F2A04740-8EB5-4BFE-B67D-1613BE1D0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63658"/>
            <a:ext cx="5715798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13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2C9F8AE-13B4-4582-BC9E-75E9B0C41281}"/>
              </a:ext>
            </a:extLst>
          </p:cNvPr>
          <p:cNvSpPr txBox="1"/>
          <p:nvPr/>
        </p:nvSpPr>
        <p:spPr>
          <a:xfrm>
            <a:off x="569461" y="1619274"/>
            <a:ext cx="3527119" cy="4002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Module </a:t>
            </a:r>
            <a:r>
              <a:rPr lang="en-US" sz="3000" dirty="0" err="1"/>
              <a:t>hóa</a:t>
            </a:r>
            <a:endParaRPr lang="en-US" sz="3000" dirty="0"/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3000" dirty="0" err="1"/>
              <a:t>Tái</a:t>
            </a:r>
            <a:r>
              <a:rPr lang="en-US" sz="3000" dirty="0"/>
              <a:t> </a:t>
            </a:r>
            <a:r>
              <a:rPr lang="en-US" sz="3000" dirty="0" err="1"/>
              <a:t>sử</a:t>
            </a:r>
            <a:r>
              <a:rPr lang="en-US" sz="3000" dirty="0"/>
              <a:t> </a:t>
            </a:r>
            <a:r>
              <a:rPr lang="en-US" sz="3000" dirty="0" err="1"/>
              <a:t>dụng</a:t>
            </a:r>
            <a:endParaRPr lang="en-US" sz="3000" dirty="0"/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3000" dirty="0" err="1"/>
              <a:t>Hỗ</a:t>
            </a:r>
            <a:r>
              <a:rPr lang="en-US" sz="3000" dirty="0"/>
              <a:t> </a:t>
            </a:r>
            <a:r>
              <a:rPr lang="en-US" sz="3000" dirty="0" err="1"/>
              <a:t>trợ</a:t>
            </a:r>
            <a:r>
              <a:rPr lang="en-US" sz="3000" dirty="0"/>
              <a:t> </a:t>
            </a:r>
            <a:r>
              <a:rPr lang="en-US" sz="3000" dirty="0" err="1"/>
              <a:t>đa</a:t>
            </a:r>
            <a:r>
              <a:rPr lang="en-US" sz="3000" dirty="0"/>
              <a:t> </a:t>
            </a:r>
            <a:r>
              <a:rPr lang="en-US" sz="3000" dirty="0" err="1"/>
              <a:t>màn</a:t>
            </a:r>
            <a:r>
              <a:rPr lang="en-US" sz="3000" dirty="0"/>
              <a:t> </a:t>
            </a:r>
            <a:r>
              <a:rPr lang="en-US" sz="3000" dirty="0" err="1"/>
              <a:t>hình</a:t>
            </a:r>
            <a:endParaRPr lang="en-US" sz="3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AA8B8F2-2FA5-402E-A6AD-B02285BF63EE}"/>
              </a:ext>
            </a:extLst>
          </p:cNvPr>
          <p:cNvGrpSpPr/>
          <p:nvPr/>
        </p:nvGrpSpPr>
        <p:grpSpPr>
          <a:xfrm>
            <a:off x="0" y="650626"/>
            <a:ext cx="11946402" cy="791318"/>
            <a:chOff x="245598" y="307721"/>
            <a:chExt cx="11700804" cy="79131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8D3713B-7153-48E3-BC69-BE7E75DE7243}"/>
                </a:ext>
              </a:extLst>
            </p:cNvPr>
            <p:cNvSpPr txBox="1"/>
            <p:nvPr/>
          </p:nvSpPr>
          <p:spPr>
            <a:xfrm flipH="1">
              <a:off x="245598" y="307721"/>
              <a:ext cx="117008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sz="4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ƯU ĐIỂM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6B14903-FCC3-4BEF-BCB6-4905D3EC64DC}"/>
                </a:ext>
              </a:extLst>
            </p:cNvPr>
            <p:cNvCxnSpPr>
              <a:cxnSpLocks/>
            </p:cNvCxnSpPr>
            <p:nvPr/>
          </p:nvCxnSpPr>
          <p:spPr>
            <a:xfrm>
              <a:off x="245598" y="1099039"/>
              <a:ext cx="11700804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B2CBE613-A620-45AC-81AB-714896D69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19274"/>
            <a:ext cx="5715798" cy="1467055"/>
          </a:xfrm>
          <a:prstGeom prst="rect">
            <a:avLst/>
          </a:prstGeom>
        </p:spPr>
      </p:pic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F2A04740-8EB5-4BFE-B67D-1613BE1D0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63658"/>
            <a:ext cx="5715798" cy="1467055"/>
          </a:xfrm>
          <a:prstGeom prst="rect">
            <a:avLst/>
          </a:prstGeom>
        </p:spPr>
      </p:pic>
      <p:pic>
        <p:nvPicPr>
          <p:cNvPr id="4" name="Picture 3" descr="Shape, square&#10;&#10;Description automatically generated with medium confidence">
            <a:extLst>
              <a:ext uri="{FF2B5EF4-FFF2-40B4-BE49-F238E27FC236}">
                <a16:creationId xmlns:a16="http://schemas.microsoft.com/office/drawing/2014/main" id="{1966CE79-C8EC-45FA-AB2D-38753F8325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908042"/>
            <a:ext cx="5715798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89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AA8B8F2-2FA5-402E-A6AD-B02285BF63EE}"/>
              </a:ext>
            </a:extLst>
          </p:cNvPr>
          <p:cNvGrpSpPr/>
          <p:nvPr/>
        </p:nvGrpSpPr>
        <p:grpSpPr>
          <a:xfrm>
            <a:off x="0" y="650626"/>
            <a:ext cx="11946402" cy="791318"/>
            <a:chOff x="245598" y="307721"/>
            <a:chExt cx="11700804" cy="79131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8D3713B-7153-48E3-BC69-BE7E75DE7243}"/>
                </a:ext>
              </a:extLst>
            </p:cNvPr>
            <p:cNvSpPr txBox="1"/>
            <p:nvPr/>
          </p:nvSpPr>
          <p:spPr>
            <a:xfrm flipH="1">
              <a:off x="245598" y="307721"/>
              <a:ext cx="117008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sz="4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LIFECYCLE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6B14903-FCC3-4BEF-BCB6-4905D3EC64DC}"/>
                </a:ext>
              </a:extLst>
            </p:cNvPr>
            <p:cNvCxnSpPr>
              <a:cxnSpLocks/>
            </p:cNvCxnSpPr>
            <p:nvPr/>
          </p:nvCxnSpPr>
          <p:spPr>
            <a:xfrm>
              <a:off x="245598" y="1099039"/>
              <a:ext cx="11700804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042A96D-808D-47AA-AAB3-6646C79A0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233" y="1567449"/>
            <a:ext cx="5863533" cy="519320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1B9ED0C-1039-4942-8C20-C41545EDA3B4}"/>
              </a:ext>
            </a:extLst>
          </p:cNvPr>
          <p:cNvSpPr/>
          <p:nvPr/>
        </p:nvSpPr>
        <p:spPr>
          <a:xfrm>
            <a:off x="3251687" y="3640015"/>
            <a:ext cx="5688623" cy="12309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2450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606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AA8B8F2-2FA5-402E-A6AD-B02285BF63EE}"/>
              </a:ext>
            </a:extLst>
          </p:cNvPr>
          <p:cNvGrpSpPr/>
          <p:nvPr/>
        </p:nvGrpSpPr>
        <p:grpSpPr>
          <a:xfrm>
            <a:off x="0" y="650626"/>
            <a:ext cx="11946402" cy="791318"/>
            <a:chOff x="245598" y="307721"/>
            <a:chExt cx="11700804" cy="79131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8D3713B-7153-48E3-BC69-BE7E75DE7243}"/>
                </a:ext>
              </a:extLst>
            </p:cNvPr>
            <p:cNvSpPr txBox="1"/>
            <p:nvPr/>
          </p:nvSpPr>
          <p:spPr>
            <a:xfrm flipH="1">
              <a:off x="245598" y="307721"/>
              <a:ext cx="117008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sz="4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TÀI LIỆU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6B14903-FCC3-4BEF-BCB6-4905D3EC64DC}"/>
                </a:ext>
              </a:extLst>
            </p:cNvPr>
            <p:cNvCxnSpPr>
              <a:cxnSpLocks/>
            </p:cNvCxnSpPr>
            <p:nvPr/>
          </p:nvCxnSpPr>
          <p:spPr>
            <a:xfrm>
              <a:off x="245598" y="1099039"/>
              <a:ext cx="11700804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F08D4FA-6065-4D7D-943D-D4B9239D3DD8}"/>
              </a:ext>
            </a:extLst>
          </p:cNvPr>
          <p:cNvSpPr txBox="1"/>
          <p:nvPr/>
        </p:nvSpPr>
        <p:spPr>
          <a:xfrm>
            <a:off x="569461" y="1619274"/>
            <a:ext cx="11079995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hlinkClick r:id="rId2"/>
              </a:rPr>
              <a:t>http://tutorials.jenkov.com/android/fragment.html#:~:text=An%20Android%20fragment%20is%20a,in%20which%20the%20fragment%20lives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https://developer.android.com/guide/fragments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hlinkClick r:id="rId4"/>
              </a:rPr>
              <a:t>https://developer.android.com/reference/android/os/Bundle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hlinkClick r:id="rId5"/>
              </a:rPr>
              <a:t>https://viblo.asia/p/replace-va-add-fragment-voi-co-che-back-stack-eW65GEmjZDO?fbclid=IwAR14kUkmAqcTRoNtMnSO4xjUkHB3yHlxwuDu9L5yAQt-3IEbZorzEf8BoTA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hlinkClick r:id="rId6"/>
              </a:rPr>
              <a:t>https://www.dev2qa.com/android-fragment-back-stack-example/?fbclid=IwAR02WBPJ2dR1QGVLMvqN_MO0Tph2O7Uyuz6sBPdfZiE3kvc-koK7ul1cao8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5068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D9604AC-5203-4D54-9DDB-E2725D712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60" y="1525374"/>
            <a:ext cx="2908652" cy="5170937"/>
          </a:xfrm>
          <a:prstGeom prst="rect">
            <a:avLst/>
          </a:prstGeom>
        </p:spPr>
      </p:pic>
      <p:pic>
        <p:nvPicPr>
          <p:cNvPr id="17" name="Picture 1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4EB49C7-35C1-4509-8508-4B85C43906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674" y="1525375"/>
            <a:ext cx="2908652" cy="5170937"/>
          </a:xfrm>
          <a:prstGeom prst="rect">
            <a:avLst/>
          </a:prstGeom>
        </p:spPr>
      </p:pic>
      <p:pic>
        <p:nvPicPr>
          <p:cNvPr id="19" name="Picture 1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73EA85F-28F9-407C-BA3A-F36D5C71B8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288" y="1525374"/>
            <a:ext cx="2908652" cy="517093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5C4EE71-C955-43AF-9115-E63DF69132F8}"/>
              </a:ext>
            </a:extLst>
          </p:cNvPr>
          <p:cNvSpPr/>
          <p:nvPr/>
        </p:nvSpPr>
        <p:spPr>
          <a:xfrm>
            <a:off x="634423" y="1767259"/>
            <a:ext cx="2813925" cy="44401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7D249E-3C79-4A52-80F3-0122C20DDABB}"/>
              </a:ext>
            </a:extLst>
          </p:cNvPr>
          <p:cNvSpPr/>
          <p:nvPr/>
        </p:nvSpPr>
        <p:spPr>
          <a:xfrm>
            <a:off x="4689037" y="1767258"/>
            <a:ext cx="2813925" cy="44401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032CCF-5105-44FB-B608-A8F3BAFD0880}"/>
              </a:ext>
            </a:extLst>
          </p:cNvPr>
          <p:cNvSpPr/>
          <p:nvPr/>
        </p:nvSpPr>
        <p:spPr>
          <a:xfrm>
            <a:off x="8743651" y="1767258"/>
            <a:ext cx="2813925" cy="44401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A1D7937-57DD-4C63-86C9-D1952AC528D2}"/>
              </a:ext>
            </a:extLst>
          </p:cNvPr>
          <p:cNvGrpSpPr/>
          <p:nvPr/>
        </p:nvGrpSpPr>
        <p:grpSpPr>
          <a:xfrm>
            <a:off x="0" y="650626"/>
            <a:ext cx="11946402" cy="791318"/>
            <a:chOff x="245598" y="307721"/>
            <a:chExt cx="11700804" cy="79131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31D0134-CE33-4595-AC26-01E6D307DF8D}"/>
                </a:ext>
              </a:extLst>
            </p:cNvPr>
            <p:cNvSpPr txBox="1"/>
            <p:nvPr/>
          </p:nvSpPr>
          <p:spPr>
            <a:xfrm flipH="1">
              <a:off x="245598" y="307721"/>
              <a:ext cx="117008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sz="4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FRAGMENT LÀ GÌ?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1D0CE33-EEBE-4E04-B6DF-C74483438596}"/>
                </a:ext>
              </a:extLst>
            </p:cNvPr>
            <p:cNvCxnSpPr>
              <a:cxnSpLocks/>
            </p:cNvCxnSpPr>
            <p:nvPr/>
          </p:nvCxnSpPr>
          <p:spPr>
            <a:xfrm>
              <a:off x="245598" y="1099039"/>
              <a:ext cx="11700804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36179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2B35FD-9A01-4CDB-B4DD-22F805D72E38}"/>
              </a:ext>
            </a:extLst>
          </p:cNvPr>
          <p:cNvSpPr txBox="1"/>
          <p:nvPr/>
        </p:nvSpPr>
        <p:spPr>
          <a:xfrm>
            <a:off x="569461" y="1619274"/>
            <a:ext cx="2939844" cy="886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GUI component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64DDEC2-F693-49F2-B8A8-88F7D6D56D22}"/>
              </a:ext>
            </a:extLst>
          </p:cNvPr>
          <p:cNvGrpSpPr/>
          <p:nvPr/>
        </p:nvGrpSpPr>
        <p:grpSpPr>
          <a:xfrm>
            <a:off x="0" y="650626"/>
            <a:ext cx="11946402" cy="791318"/>
            <a:chOff x="245598" y="307721"/>
            <a:chExt cx="11700804" cy="79131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64C03D1-F331-4750-8A94-71E10190814A}"/>
                </a:ext>
              </a:extLst>
            </p:cNvPr>
            <p:cNvSpPr txBox="1"/>
            <p:nvPr/>
          </p:nvSpPr>
          <p:spPr>
            <a:xfrm flipH="1">
              <a:off x="245598" y="307721"/>
              <a:ext cx="117008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sz="4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FRAGMENT LÀ GÌ?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3A1E888-F8ED-4001-AB3A-8654632F1EED}"/>
                </a:ext>
              </a:extLst>
            </p:cNvPr>
            <p:cNvCxnSpPr>
              <a:cxnSpLocks/>
            </p:cNvCxnSpPr>
            <p:nvPr/>
          </p:nvCxnSpPr>
          <p:spPr>
            <a:xfrm>
              <a:off x="245598" y="1099039"/>
              <a:ext cx="11700804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 descr="A picture containing square&#10;&#10;Description automatically generated">
            <a:extLst>
              <a:ext uri="{FF2B5EF4-FFF2-40B4-BE49-F238E27FC236}">
                <a16:creationId xmlns:a16="http://schemas.microsoft.com/office/drawing/2014/main" id="{5A073A50-B575-4B6C-B506-F9CE8EB0F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00" y="1619274"/>
            <a:ext cx="697230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46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2B35FD-9A01-4CDB-B4DD-22F805D72E38}"/>
              </a:ext>
            </a:extLst>
          </p:cNvPr>
          <p:cNvSpPr txBox="1"/>
          <p:nvPr/>
        </p:nvSpPr>
        <p:spPr>
          <a:xfrm>
            <a:off x="569461" y="1619274"/>
            <a:ext cx="4659032" cy="18097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GUI component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File java class + XML layout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64DDEC2-F693-49F2-B8A8-88F7D6D56D22}"/>
              </a:ext>
            </a:extLst>
          </p:cNvPr>
          <p:cNvGrpSpPr/>
          <p:nvPr/>
        </p:nvGrpSpPr>
        <p:grpSpPr>
          <a:xfrm>
            <a:off x="0" y="650626"/>
            <a:ext cx="11946402" cy="791318"/>
            <a:chOff x="245598" y="307721"/>
            <a:chExt cx="11700804" cy="79131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64C03D1-F331-4750-8A94-71E10190814A}"/>
                </a:ext>
              </a:extLst>
            </p:cNvPr>
            <p:cNvSpPr txBox="1"/>
            <p:nvPr/>
          </p:nvSpPr>
          <p:spPr>
            <a:xfrm flipH="1">
              <a:off x="245598" y="307721"/>
              <a:ext cx="117008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sz="4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FRAGMENT LÀ GÌ?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3A1E888-F8ED-4001-AB3A-8654632F1EED}"/>
                </a:ext>
              </a:extLst>
            </p:cNvPr>
            <p:cNvCxnSpPr>
              <a:cxnSpLocks/>
            </p:cNvCxnSpPr>
            <p:nvPr/>
          </p:nvCxnSpPr>
          <p:spPr>
            <a:xfrm>
              <a:off x="245598" y="1099039"/>
              <a:ext cx="11700804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3ACE76D-B088-43C4-8B95-33EFE635D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530" y="1619274"/>
            <a:ext cx="4428392" cy="504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44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4B772EEE-2A8B-4811-ACF2-A0E145177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94" y="1786327"/>
            <a:ext cx="5815606" cy="4788149"/>
          </a:xfrm>
          <a:prstGeom prst="rect">
            <a:avLst/>
          </a:prstGeom>
        </p:spPr>
      </p:pic>
      <p:sp>
        <p:nvSpPr>
          <p:cNvPr id="8" name="&quot;Not Allowed&quot; Symbol 7">
            <a:extLst>
              <a:ext uri="{FF2B5EF4-FFF2-40B4-BE49-F238E27FC236}">
                <a16:creationId xmlns:a16="http://schemas.microsoft.com/office/drawing/2014/main" id="{4E3E95E8-C0DD-4DBD-9EE2-BC5581AC7983}"/>
              </a:ext>
            </a:extLst>
          </p:cNvPr>
          <p:cNvSpPr/>
          <p:nvPr/>
        </p:nvSpPr>
        <p:spPr>
          <a:xfrm>
            <a:off x="1420943" y="2413147"/>
            <a:ext cx="3534508" cy="3534508"/>
          </a:xfrm>
          <a:prstGeom prst="noSmoking">
            <a:avLst>
              <a:gd name="adj" fmla="val 7798"/>
            </a:avLst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201D420-09AC-46B4-AC9D-232BEEE98984}"/>
              </a:ext>
            </a:extLst>
          </p:cNvPr>
          <p:cNvGrpSpPr/>
          <p:nvPr/>
        </p:nvGrpSpPr>
        <p:grpSpPr>
          <a:xfrm>
            <a:off x="0" y="650626"/>
            <a:ext cx="11946402" cy="791318"/>
            <a:chOff x="245598" y="307721"/>
            <a:chExt cx="11700804" cy="79131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7235442-4DAA-4297-AE60-CD86D93A2D21}"/>
                </a:ext>
              </a:extLst>
            </p:cNvPr>
            <p:cNvSpPr txBox="1"/>
            <p:nvPr/>
          </p:nvSpPr>
          <p:spPr>
            <a:xfrm flipH="1">
              <a:off x="245598" y="307721"/>
              <a:ext cx="117008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sz="4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ĐẶC TRƯNG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F35F9AF-54F0-43B8-BB14-9ACDF9B636F7}"/>
                </a:ext>
              </a:extLst>
            </p:cNvPr>
            <p:cNvCxnSpPr>
              <a:cxnSpLocks/>
            </p:cNvCxnSpPr>
            <p:nvPr/>
          </p:nvCxnSpPr>
          <p:spPr>
            <a:xfrm>
              <a:off x="245598" y="1099039"/>
              <a:ext cx="11700804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D7406E4-D7C1-4B56-ABEE-5A9EA96E690F}"/>
              </a:ext>
            </a:extLst>
          </p:cNvPr>
          <p:cNvSpPr txBox="1"/>
          <p:nvPr/>
        </p:nvSpPr>
        <p:spPr>
          <a:xfrm>
            <a:off x="6096000" y="1619274"/>
            <a:ext cx="5850402" cy="568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300" b="1" dirty="0" err="1"/>
              <a:t>Không</a:t>
            </a:r>
            <a:r>
              <a:rPr lang="en-US" sz="2300" b="1" dirty="0"/>
              <a:t> </a:t>
            </a:r>
            <a:r>
              <a:rPr lang="en-US" sz="2300" b="1" dirty="0" err="1"/>
              <a:t>phải</a:t>
            </a:r>
            <a:r>
              <a:rPr lang="en-US" sz="2300" b="1" dirty="0"/>
              <a:t> subclass </a:t>
            </a:r>
            <a:r>
              <a:rPr lang="en-US" sz="2300" b="1" dirty="0" err="1"/>
              <a:t>của</a:t>
            </a:r>
            <a:r>
              <a:rPr lang="en-US" sz="2300" b="1" dirty="0"/>
              <a:t> View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7302782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3043A15-F59F-44DF-BE20-F66D4A64F5D6}"/>
              </a:ext>
            </a:extLst>
          </p:cNvPr>
          <p:cNvSpPr txBox="1"/>
          <p:nvPr/>
        </p:nvSpPr>
        <p:spPr>
          <a:xfrm>
            <a:off x="6096000" y="1619274"/>
            <a:ext cx="5850402" cy="1253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300" b="1" dirty="0" err="1"/>
              <a:t>Không</a:t>
            </a:r>
            <a:r>
              <a:rPr lang="en-US" sz="2300" b="1" dirty="0"/>
              <a:t> </a:t>
            </a:r>
            <a:r>
              <a:rPr lang="en-US" sz="2300" b="1" dirty="0" err="1"/>
              <a:t>phải</a:t>
            </a:r>
            <a:r>
              <a:rPr lang="en-US" sz="2300" b="1" dirty="0"/>
              <a:t> subclass </a:t>
            </a:r>
            <a:r>
              <a:rPr lang="en-US" sz="2300" b="1" dirty="0" err="1"/>
              <a:t>của</a:t>
            </a:r>
            <a:r>
              <a:rPr lang="en-US" sz="2300" b="1" dirty="0"/>
              <a:t> View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300" dirty="0" err="1"/>
              <a:t>Có</a:t>
            </a:r>
            <a:r>
              <a:rPr lang="en-US" sz="2300" dirty="0"/>
              <a:t> </a:t>
            </a:r>
            <a:r>
              <a:rPr lang="en-US" sz="2300" dirty="0" err="1"/>
              <a:t>LifeCycle</a:t>
            </a:r>
            <a:endParaRPr lang="en-US" sz="23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A7A689-C2AD-43E6-BD5A-EB6FCA16A1FA}"/>
              </a:ext>
            </a:extLst>
          </p:cNvPr>
          <p:cNvGrpSpPr/>
          <p:nvPr/>
        </p:nvGrpSpPr>
        <p:grpSpPr>
          <a:xfrm>
            <a:off x="0" y="650626"/>
            <a:ext cx="11946402" cy="791318"/>
            <a:chOff x="245598" y="307721"/>
            <a:chExt cx="11700804" cy="79131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D57B4F2-6482-42D1-8FD4-90657A833FFD}"/>
                </a:ext>
              </a:extLst>
            </p:cNvPr>
            <p:cNvSpPr txBox="1"/>
            <p:nvPr/>
          </p:nvSpPr>
          <p:spPr>
            <a:xfrm flipH="1">
              <a:off x="245598" y="307721"/>
              <a:ext cx="117008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sz="4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ĐẶC TRƯNG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F51F8FA-5017-49D9-80EB-637A1699D5AB}"/>
                </a:ext>
              </a:extLst>
            </p:cNvPr>
            <p:cNvCxnSpPr>
              <a:cxnSpLocks/>
            </p:cNvCxnSpPr>
            <p:nvPr/>
          </p:nvCxnSpPr>
          <p:spPr>
            <a:xfrm>
              <a:off x="245598" y="1099039"/>
              <a:ext cx="11700804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B9ABF2F2-A1AB-4250-9D38-94836AB3A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3" y="1619274"/>
            <a:ext cx="5876038" cy="362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37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4004390-9E2B-47DB-B9B5-F8F39D6DEC2C}"/>
              </a:ext>
            </a:extLst>
          </p:cNvPr>
          <p:cNvGrpSpPr/>
          <p:nvPr/>
        </p:nvGrpSpPr>
        <p:grpSpPr>
          <a:xfrm>
            <a:off x="0" y="650626"/>
            <a:ext cx="11946402" cy="791318"/>
            <a:chOff x="245598" y="307721"/>
            <a:chExt cx="11700804" cy="79131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817F093-FD23-495E-84DC-430DF1532C63}"/>
                </a:ext>
              </a:extLst>
            </p:cNvPr>
            <p:cNvSpPr txBox="1"/>
            <p:nvPr/>
          </p:nvSpPr>
          <p:spPr>
            <a:xfrm flipH="1">
              <a:off x="245598" y="307721"/>
              <a:ext cx="117008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sz="4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ĐẶC TRƯNG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30FA01E-E1A3-4CEA-ADF9-E952F6F00490}"/>
                </a:ext>
              </a:extLst>
            </p:cNvPr>
            <p:cNvCxnSpPr>
              <a:cxnSpLocks/>
            </p:cNvCxnSpPr>
            <p:nvPr/>
          </p:nvCxnSpPr>
          <p:spPr>
            <a:xfrm>
              <a:off x="245598" y="1099039"/>
              <a:ext cx="11700804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3043A15-F59F-44DF-BE20-F66D4A64F5D6}"/>
              </a:ext>
            </a:extLst>
          </p:cNvPr>
          <p:cNvSpPr txBox="1"/>
          <p:nvPr/>
        </p:nvSpPr>
        <p:spPr>
          <a:xfrm>
            <a:off x="6096000" y="1619274"/>
            <a:ext cx="5850402" cy="1937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300" b="1" dirty="0" err="1"/>
              <a:t>Không</a:t>
            </a:r>
            <a:r>
              <a:rPr lang="en-US" sz="2300" b="1" dirty="0"/>
              <a:t> </a:t>
            </a:r>
            <a:r>
              <a:rPr lang="en-US" sz="2300" b="1" dirty="0" err="1"/>
              <a:t>phải</a:t>
            </a:r>
            <a:r>
              <a:rPr lang="en-US" sz="2300" b="1" dirty="0"/>
              <a:t> subclass </a:t>
            </a:r>
            <a:r>
              <a:rPr lang="en-US" sz="2300" b="1" dirty="0" err="1"/>
              <a:t>của</a:t>
            </a:r>
            <a:r>
              <a:rPr lang="en-US" sz="2300" b="1" dirty="0"/>
              <a:t> View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300" dirty="0" err="1"/>
              <a:t>Có</a:t>
            </a:r>
            <a:r>
              <a:rPr lang="en-US" sz="2300" dirty="0"/>
              <a:t> </a:t>
            </a:r>
            <a:r>
              <a:rPr lang="en-US" sz="2300" dirty="0" err="1"/>
              <a:t>LifeCycle</a:t>
            </a:r>
            <a:endParaRPr lang="en-US" sz="2300" dirty="0"/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300" dirty="0" err="1"/>
              <a:t>Nhận</a:t>
            </a:r>
            <a:r>
              <a:rPr lang="en-US" sz="2300" dirty="0"/>
              <a:t> và </a:t>
            </a:r>
            <a:r>
              <a:rPr lang="en-US" sz="2300" dirty="0" err="1"/>
              <a:t>xử</a:t>
            </a:r>
            <a:r>
              <a:rPr lang="en-US" sz="2300" dirty="0"/>
              <a:t> </a:t>
            </a:r>
            <a:r>
              <a:rPr lang="en-US" sz="2300" dirty="0" err="1"/>
              <a:t>lý</a:t>
            </a:r>
            <a:r>
              <a:rPr lang="en-US" sz="2300" dirty="0"/>
              <a:t> Event </a:t>
            </a:r>
            <a:r>
              <a:rPr lang="en-US" sz="2300" dirty="0" err="1"/>
              <a:t>độc</a:t>
            </a:r>
            <a:r>
              <a:rPr lang="en-US" sz="2300" dirty="0"/>
              <a:t> </a:t>
            </a:r>
            <a:r>
              <a:rPr lang="en-US" sz="2300" dirty="0" err="1"/>
              <a:t>lập</a:t>
            </a:r>
            <a:endParaRPr lang="en-US" sz="2300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7C6C0B9-7BE0-48FC-81BB-36B6D1E04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4594"/>
            <a:ext cx="5980893" cy="407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87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3043A15-F59F-44DF-BE20-F66D4A64F5D6}"/>
              </a:ext>
            </a:extLst>
          </p:cNvPr>
          <p:cNvSpPr txBox="1"/>
          <p:nvPr/>
        </p:nvSpPr>
        <p:spPr>
          <a:xfrm>
            <a:off x="6096000" y="1619274"/>
            <a:ext cx="5850402" cy="3307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300" b="1"/>
            </a:lvl1pPr>
          </a:lstStyle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subclass </a:t>
            </a:r>
            <a:r>
              <a:rPr lang="en-US" dirty="0" err="1"/>
              <a:t>của</a:t>
            </a:r>
            <a:r>
              <a:rPr lang="en-US" dirty="0"/>
              <a:t> View</a:t>
            </a:r>
          </a:p>
          <a:p>
            <a:r>
              <a:rPr lang="en-US" b="0" dirty="0" err="1"/>
              <a:t>Có</a:t>
            </a:r>
            <a:r>
              <a:rPr lang="en-US" b="0" dirty="0"/>
              <a:t> </a:t>
            </a:r>
            <a:r>
              <a:rPr lang="en-US" b="0" dirty="0" err="1"/>
              <a:t>LifeCycle</a:t>
            </a:r>
            <a:endParaRPr lang="en-US" b="0" dirty="0"/>
          </a:p>
          <a:p>
            <a:r>
              <a:rPr lang="en-US" b="0" dirty="0" err="1"/>
              <a:t>Nhận</a:t>
            </a:r>
            <a:r>
              <a:rPr lang="en-US" b="0" dirty="0"/>
              <a:t> và </a:t>
            </a:r>
            <a:r>
              <a:rPr lang="en-US" b="0" dirty="0" err="1"/>
              <a:t>xử</a:t>
            </a:r>
            <a:r>
              <a:rPr lang="en-US" b="0" dirty="0"/>
              <a:t> </a:t>
            </a:r>
            <a:r>
              <a:rPr lang="en-US" b="0" dirty="0" err="1"/>
              <a:t>lý</a:t>
            </a:r>
            <a:r>
              <a:rPr lang="en-US" b="0" dirty="0"/>
              <a:t> Event </a:t>
            </a:r>
            <a:r>
              <a:rPr lang="en-US" b="0" dirty="0" err="1"/>
              <a:t>độc</a:t>
            </a:r>
            <a:r>
              <a:rPr lang="en-US" b="0" dirty="0"/>
              <a:t> </a:t>
            </a:r>
            <a:r>
              <a:rPr lang="en-US" b="0" dirty="0" err="1"/>
              <a:t>lập</a:t>
            </a:r>
            <a:endParaRPr lang="en-US" b="0" dirty="0"/>
          </a:p>
          <a:p>
            <a:r>
              <a:rPr lang="en-US" b="0" dirty="0" err="1"/>
              <a:t>Sử</a:t>
            </a:r>
            <a:r>
              <a:rPr lang="en-US" b="0" dirty="0"/>
              <a:t> </a:t>
            </a:r>
            <a:r>
              <a:rPr lang="en-US" b="0" dirty="0" err="1"/>
              <a:t>dụng</a:t>
            </a:r>
            <a:r>
              <a:rPr lang="en-US" b="0" dirty="0"/>
              <a:t> </a:t>
            </a:r>
            <a:r>
              <a:rPr lang="en-US" b="0" dirty="0" err="1"/>
              <a:t>được</a:t>
            </a:r>
            <a:r>
              <a:rPr lang="en-US" b="0" dirty="0"/>
              <a:t> </a:t>
            </a:r>
            <a:r>
              <a:rPr lang="en-US" b="0" dirty="0" err="1"/>
              <a:t>thư</a:t>
            </a:r>
            <a:r>
              <a:rPr lang="en-US" b="0" dirty="0"/>
              <a:t> </a:t>
            </a:r>
            <a:r>
              <a:rPr lang="en-US" b="0" dirty="0" err="1"/>
              <a:t>viện</a:t>
            </a:r>
            <a:endParaRPr lang="en-US" b="0" dirty="0"/>
          </a:p>
          <a:p>
            <a:r>
              <a:rPr lang="en-US" b="0" dirty="0" err="1"/>
              <a:t>Được</a:t>
            </a:r>
            <a:r>
              <a:rPr lang="en-US" b="0" dirty="0"/>
              <a:t> </a:t>
            </a:r>
            <a:r>
              <a:rPr lang="en-US" b="0" dirty="0" err="1"/>
              <a:t>hỗ</a:t>
            </a:r>
            <a:r>
              <a:rPr lang="en-US" b="0" dirty="0"/>
              <a:t> </a:t>
            </a:r>
            <a:r>
              <a:rPr lang="en-US" b="0" dirty="0" err="1"/>
              <a:t>trợ</a:t>
            </a:r>
            <a:r>
              <a:rPr lang="en-US" b="0" dirty="0"/>
              <a:t> </a:t>
            </a:r>
            <a:r>
              <a:rPr lang="en-US" b="0" dirty="0" err="1"/>
              <a:t>các</a:t>
            </a:r>
            <a:r>
              <a:rPr lang="en-US" b="0" dirty="0"/>
              <a:t> </a:t>
            </a:r>
            <a:r>
              <a:rPr lang="en-US" b="0" dirty="0" err="1"/>
              <a:t>phiên</a:t>
            </a:r>
            <a:r>
              <a:rPr lang="en-US" b="0" dirty="0"/>
              <a:t> </a:t>
            </a:r>
            <a:r>
              <a:rPr lang="en-US" b="0" dirty="0" err="1"/>
              <a:t>bản</a:t>
            </a:r>
            <a:r>
              <a:rPr lang="en-US" b="0" dirty="0"/>
              <a:t> Android </a:t>
            </a:r>
            <a:r>
              <a:rPr lang="en-US" b="0" dirty="0" err="1"/>
              <a:t>liên</a:t>
            </a:r>
            <a:r>
              <a:rPr lang="en-US" b="0" dirty="0"/>
              <a:t> </a:t>
            </a:r>
            <a:r>
              <a:rPr lang="en-US" b="0" dirty="0" err="1"/>
              <a:t>quan</a:t>
            </a:r>
            <a:endParaRPr lang="en-US" b="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1918533-2615-43D2-B7BB-5CD7DB712222}"/>
              </a:ext>
            </a:extLst>
          </p:cNvPr>
          <p:cNvGrpSpPr/>
          <p:nvPr/>
        </p:nvGrpSpPr>
        <p:grpSpPr>
          <a:xfrm>
            <a:off x="0" y="650626"/>
            <a:ext cx="11946402" cy="791318"/>
            <a:chOff x="245598" y="307721"/>
            <a:chExt cx="11700804" cy="79131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D955F7-1576-41FE-BF59-AC56AE059DA9}"/>
                </a:ext>
              </a:extLst>
            </p:cNvPr>
            <p:cNvSpPr txBox="1"/>
            <p:nvPr/>
          </p:nvSpPr>
          <p:spPr>
            <a:xfrm flipH="1">
              <a:off x="245598" y="307721"/>
              <a:ext cx="117008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sz="4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ĐẶC TRƯNG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9E9A156-73EC-4D9B-9F18-F4DEF1478C52}"/>
                </a:ext>
              </a:extLst>
            </p:cNvPr>
            <p:cNvCxnSpPr>
              <a:cxnSpLocks/>
            </p:cNvCxnSpPr>
            <p:nvPr/>
          </p:nvCxnSpPr>
          <p:spPr>
            <a:xfrm>
              <a:off x="245598" y="1099039"/>
              <a:ext cx="11700804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9F06E32F-B57E-417A-A528-D3A2BA708A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32" y="1619274"/>
            <a:ext cx="5032424" cy="51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7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B102AFF3-5765-42BC-AE66-4A8874C04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98" y="1619274"/>
            <a:ext cx="5022312" cy="51443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A01706F-F3A9-4D55-8741-A3197F3020BF}"/>
              </a:ext>
            </a:extLst>
          </p:cNvPr>
          <p:cNvGrpSpPr/>
          <p:nvPr/>
        </p:nvGrpSpPr>
        <p:grpSpPr>
          <a:xfrm>
            <a:off x="0" y="650626"/>
            <a:ext cx="11946402" cy="791318"/>
            <a:chOff x="245598" y="307721"/>
            <a:chExt cx="11700804" cy="79131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5EC680-50DB-4A48-8EAE-BCBF8B63FDB9}"/>
                </a:ext>
              </a:extLst>
            </p:cNvPr>
            <p:cNvSpPr txBox="1"/>
            <p:nvPr/>
          </p:nvSpPr>
          <p:spPr>
            <a:xfrm flipH="1">
              <a:off x="245598" y="307721"/>
              <a:ext cx="117008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sz="4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ĐẶC TRƯNG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72866B7-6401-4C4E-B00C-F3BB615AAFB4}"/>
                </a:ext>
              </a:extLst>
            </p:cNvPr>
            <p:cNvCxnSpPr>
              <a:cxnSpLocks/>
            </p:cNvCxnSpPr>
            <p:nvPr/>
          </p:nvCxnSpPr>
          <p:spPr>
            <a:xfrm>
              <a:off x="245598" y="1099039"/>
              <a:ext cx="11700804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59E47CA-D50F-4CEF-B1FC-6944A8A2CD74}"/>
              </a:ext>
            </a:extLst>
          </p:cNvPr>
          <p:cNvSpPr txBox="1"/>
          <p:nvPr/>
        </p:nvSpPr>
        <p:spPr>
          <a:xfrm>
            <a:off x="6096000" y="1619274"/>
            <a:ext cx="5850402" cy="3992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300" b="1"/>
            </a:lvl1pPr>
          </a:lstStyle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subclass </a:t>
            </a:r>
            <a:r>
              <a:rPr lang="en-US" dirty="0" err="1"/>
              <a:t>của</a:t>
            </a:r>
            <a:r>
              <a:rPr lang="en-US" dirty="0"/>
              <a:t> View</a:t>
            </a:r>
          </a:p>
          <a:p>
            <a:r>
              <a:rPr lang="en-US" b="0" dirty="0" err="1"/>
              <a:t>Có</a:t>
            </a:r>
            <a:r>
              <a:rPr lang="en-US" b="0" dirty="0"/>
              <a:t> </a:t>
            </a:r>
            <a:r>
              <a:rPr lang="en-US" b="0" dirty="0" err="1"/>
              <a:t>LifeCycle</a:t>
            </a:r>
            <a:endParaRPr lang="en-US" b="0" dirty="0"/>
          </a:p>
          <a:p>
            <a:r>
              <a:rPr lang="en-US" b="0" dirty="0" err="1"/>
              <a:t>Nhận</a:t>
            </a:r>
            <a:r>
              <a:rPr lang="en-US" b="0" dirty="0"/>
              <a:t> và </a:t>
            </a:r>
            <a:r>
              <a:rPr lang="en-US" b="0" dirty="0" err="1"/>
              <a:t>xử</a:t>
            </a:r>
            <a:r>
              <a:rPr lang="en-US" b="0" dirty="0"/>
              <a:t> </a:t>
            </a:r>
            <a:r>
              <a:rPr lang="en-US" b="0" dirty="0" err="1"/>
              <a:t>lý</a:t>
            </a:r>
            <a:r>
              <a:rPr lang="en-US" b="0" dirty="0"/>
              <a:t> Event </a:t>
            </a:r>
            <a:r>
              <a:rPr lang="en-US" b="0" dirty="0" err="1"/>
              <a:t>độc</a:t>
            </a:r>
            <a:r>
              <a:rPr lang="en-US" b="0" dirty="0"/>
              <a:t> </a:t>
            </a:r>
            <a:r>
              <a:rPr lang="en-US" b="0" dirty="0" err="1"/>
              <a:t>lập</a:t>
            </a:r>
            <a:endParaRPr lang="en-US" b="0" dirty="0"/>
          </a:p>
          <a:p>
            <a:r>
              <a:rPr lang="en-US" b="0" dirty="0" err="1"/>
              <a:t>Sử</a:t>
            </a:r>
            <a:r>
              <a:rPr lang="en-US" b="0" dirty="0"/>
              <a:t> </a:t>
            </a:r>
            <a:r>
              <a:rPr lang="en-US" b="0" dirty="0" err="1"/>
              <a:t>dụng</a:t>
            </a:r>
            <a:r>
              <a:rPr lang="en-US" b="0" dirty="0"/>
              <a:t> </a:t>
            </a:r>
            <a:r>
              <a:rPr lang="en-US" b="0" dirty="0" err="1"/>
              <a:t>được</a:t>
            </a:r>
            <a:r>
              <a:rPr lang="en-US" b="0" dirty="0"/>
              <a:t> </a:t>
            </a:r>
            <a:r>
              <a:rPr lang="en-US" b="0" dirty="0" err="1"/>
              <a:t>thư</a:t>
            </a:r>
            <a:r>
              <a:rPr lang="en-US" b="0" dirty="0"/>
              <a:t> </a:t>
            </a:r>
            <a:r>
              <a:rPr lang="en-US" b="0" dirty="0" err="1"/>
              <a:t>viện</a:t>
            </a:r>
            <a:endParaRPr lang="en-US" b="0" dirty="0"/>
          </a:p>
          <a:p>
            <a:r>
              <a:rPr lang="en-US" b="0" dirty="0" err="1"/>
              <a:t>Được</a:t>
            </a:r>
            <a:r>
              <a:rPr lang="en-US" b="0" dirty="0"/>
              <a:t> </a:t>
            </a:r>
            <a:r>
              <a:rPr lang="en-US" b="0" dirty="0" err="1"/>
              <a:t>hỗ</a:t>
            </a:r>
            <a:r>
              <a:rPr lang="en-US" b="0" dirty="0"/>
              <a:t> </a:t>
            </a:r>
            <a:r>
              <a:rPr lang="en-US" b="0" dirty="0" err="1"/>
              <a:t>trợ</a:t>
            </a:r>
            <a:r>
              <a:rPr lang="en-US" b="0" dirty="0"/>
              <a:t> </a:t>
            </a:r>
            <a:r>
              <a:rPr lang="en-US" b="0" dirty="0" err="1"/>
              <a:t>các</a:t>
            </a:r>
            <a:r>
              <a:rPr lang="en-US" b="0" dirty="0"/>
              <a:t> </a:t>
            </a:r>
            <a:r>
              <a:rPr lang="en-US" b="0" dirty="0" err="1"/>
              <a:t>phiên</a:t>
            </a:r>
            <a:r>
              <a:rPr lang="en-US" b="0" dirty="0"/>
              <a:t> </a:t>
            </a:r>
            <a:r>
              <a:rPr lang="en-US" b="0" dirty="0" err="1"/>
              <a:t>bản</a:t>
            </a:r>
            <a:r>
              <a:rPr lang="en-US" b="0" dirty="0"/>
              <a:t> Android </a:t>
            </a:r>
            <a:r>
              <a:rPr lang="en-US" b="0" dirty="0" err="1"/>
              <a:t>liên</a:t>
            </a:r>
            <a:r>
              <a:rPr lang="en-US" b="0" dirty="0"/>
              <a:t> </a:t>
            </a:r>
            <a:r>
              <a:rPr lang="en-US" b="0" dirty="0" err="1"/>
              <a:t>quan</a:t>
            </a:r>
            <a:endParaRPr lang="en-US" b="0" dirty="0"/>
          </a:p>
          <a:p>
            <a:r>
              <a:rPr lang="en-US" dirty="0" err="1">
                <a:solidFill>
                  <a:srgbClr val="FF0000"/>
                </a:solidFill>
              </a:rPr>
              <a:t>Phải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được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chứa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bởi</a:t>
            </a:r>
            <a:r>
              <a:rPr lang="en-US" dirty="0">
                <a:solidFill>
                  <a:srgbClr val="FF0000"/>
                </a:solidFill>
              </a:rPr>
              <a:t> host</a:t>
            </a:r>
          </a:p>
        </p:txBody>
      </p:sp>
    </p:spTree>
    <p:extLst>
      <p:ext uri="{BB962C8B-B14F-4D97-AF65-F5344CB8AC3E}">
        <p14:creationId xmlns:p14="http://schemas.microsoft.com/office/powerpoint/2010/main" val="247420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235</Words>
  <Application>Microsoft Office PowerPoint</Application>
  <PresentationFormat>Widescreen</PresentationFormat>
  <Paragraphs>45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Tahoma</vt:lpstr>
      <vt:lpstr>Office Theme</vt:lpstr>
      <vt:lpstr>FRAGMENT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Phát Lâm</dc:creator>
  <cp:lastModifiedBy>Phát Lâm</cp:lastModifiedBy>
  <cp:revision>106</cp:revision>
  <dcterms:created xsi:type="dcterms:W3CDTF">2022-03-21T10:31:52Z</dcterms:created>
  <dcterms:modified xsi:type="dcterms:W3CDTF">2022-03-23T16:21:12Z</dcterms:modified>
</cp:coreProperties>
</file>