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91" r:id="rId6"/>
    <p:sldId id="264" r:id="rId7"/>
    <p:sldId id="265" r:id="rId8"/>
    <p:sldId id="294" r:id="rId9"/>
    <p:sldId id="292" r:id="rId10"/>
    <p:sldId id="293" r:id="rId11"/>
    <p:sldId id="280" r:id="rId12"/>
  </p:sldIdLst>
  <p:sldSz cx="9144000" cy="5143500" type="screen16x9"/>
  <p:notesSz cx="6858000" cy="9144000"/>
  <p:embeddedFontLst>
    <p:embeddedFont>
      <p:font typeface="Palanquin Dark" panose="020B0604020202020204" charset="0"/>
      <p:regular r:id="rId14"/>
      <p:bold r:id="rId15"/>
    </p:embeddedFont>
    <p:embeddedFont>
      <p:font typeface="Orbitron" panose="020B0604020202020204" charset="0"/>
      <p:regular r:id="rId16"/>
      <p:bold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Fredoka One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7A408E-4EA0-4C89-AF0C-A9699C381637}">
  <a:tblStyle styleId="{877A408E-4EA0-4C89-AF0C-A9699C3816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10facb75130_0_1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10facb75130_0_1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19488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10facb75130_0_230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10facb75130_0_230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c6ac5e8787_1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c6ac5e8787_1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c6ac5e8787_1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c6ac5e8787_1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c6ac5e8787_1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c6ac5e8787_1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4342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10facb75130_0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10facb75130_0_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10facb75130_0_1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10facb75130_0_1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10facb75130_0_1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10facb75130_0_1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6504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10facb75130_0_1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10facb75130_0_1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4078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901322" y="-611430"/>
            <a:ext cx="4544211" cy="4516379"/>
            <a:chOff x="-1901322" y="-611430"/>
            <a:chExt cx="4544211" cy="4516379"/>
          </a:xfrm>
        </p:grpSpPr>
        <p:sp>
          <p:nvSpPr>
            <p:cNvPr id="10" name="Google Shape;10;p2"/>
            <p:cNvSpPr/>
            <p:nvPr/>
          </p:nvSpPr>
          <p:spPr>
            <a:xfrm>
              <a:off x="-1901322" y="1923004"/>
              <a:ext cx="2552990" cy="1507257"/>
            </a:xfrm>
            <a:custGeom>
              <a:avLst/>
              <a:gdLst/>
              <a:ahLst/>
              <a:cxnLst/>
              <a:rect l="l" t="t" r="r" b="b"/>
              <a:pathLst>
                <a:path w="17209" h="10160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929521" y="-366300"/>
              <a:ext cx="3031815" cy="2004573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1841214" y="348501"/>
              <a:ext cx="801675" cy="397824"/>
              <a:chOff x="1622300" y="2291700"/>
              <a:chExt cx="118800" cy="5895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1672825" y="2291800"/>
                <a:ext cx="17950" cy="178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3" extrusionOk="0">
                    <a:moveTo>
                      <a:pt x="101" y="0"/>
                    </a:moveTo>
                    <a:lnTo>
                      <a:pt x="1" y="96"/>
                    </a:lnTo>
                    <a:lnTo>
                      <a:pt x="621" y="713"/>
                    </a:lnTo>
                    <a:lnTo>
                      <a:pt x="717" y="6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1672825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21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7" y="10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97" y="0"/>
                    </a:moveTo>
                    <a:lnTo>
                      <a:pt x="1" y="100"/>
                    </a:lnTo>
                    <a:lnTo>
                      <a:pt x="617" y="717"/>
                    </a:lnTo>
                    <a:lnTo>
                      <a:pt x="718" y="621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17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8" y="100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7" extrusionOk="0">
                    <a:moveTo>
                      <a:pt x="96" y="0"/>
                    </a:moveTo>
                    <a:lnTo>
                      <a:pt x="0" y="96"/>
                    </a:lnTo>
                    <a:lnTo>
                      <a:pt x="617" y="717"/>
                    </a:lnTo>
                    <a:lnTo>
                      <a:pt x="713" y="617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7" extrusionOk="0">
                    <a:moveTo>
                      <a:pt x="617" y="0"/>
                    </a:moveTo>
                    <a:lnTo>
                      <a:pt x="0" y="617"/>
                    </a:lnTo>
                    <a:lnTo>
                      <a:pt x="96" y="717"/>
                    </a:lnTo>
                    <a:lnTo>
                      <a:pt x="713" y="96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672525" y="2332625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101" y="0"/>
                    </a:moveTo>
                    <a:lnTo>
                      <a:pt x="1" y="100"/>
                    </a:lnTo>
                    <a:lnTo>
                      <a:pt x="621" y="717"/>
                    </a:lnTo>
                    <a:lnTo>
                      <a:pt x="717" y="621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672525" y="2332725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21" y="0"/>
                    </a:moveTo>
                    <a:lnTo>
                      <a:pt x="1" y="617"/>
                    </a:lnTo>
                    <a:lnTo>
                      <a:pt x="101" y="717"/>
                    </a:lnTo>
                    <a:lnTo>
                      <a:pt x="717" y="96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>
              <a:off x="-484614" y="-611430"/>
              <a:ext cx="3127481" cy="4516379"/>
              <a:chOff x="278245" y="-184325"/>
              <a:chExt cx="2358228" cy="3405504"/>
            </a:xfrm>
          </p:grpSpPr>
          <p:grpSp>
            <p:nvGrpSpPr>
              <p:cNvPr id="22" name="Google Shape;22;p2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23" name="Google Shape;23;p2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1" h="4780" extrusionOk="0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" h="1177" extrusionOk="0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0" h="34353" extrusionOk="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8" h="14823" extrusionOk="0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" h="8175" extrusionOk="0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" name="Google Shape;28;p2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177" extrusionOk="0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634700" y="-1073869"/>
            <a:ext cx="7542166" cy="7636641"/>
            <a:chOff x="5482300" y="-1150069"/>
            <a:chExt cx="7542166" cy="7636641"/>
          </a:xfrm>
        </p:grpSpPr>
        <p:sp>
          <p:nvSpPr>
            <p:cNvPr id="30" name="Google Shape;30;p2"/>
            <p:cNvSpPr/>
            <p:nvPr/>
          </p:nvSpPr>
          <p:spPr>
            <a:xfrm rot="10800000" flipH="1">
              <a:off x="6369828" y="-1150069"/>
              <a:ext cx="6654639" cy="7636641"/>
            </a:xfrm>
            <a:custGeom>
              <a:avLst/>
              <a:gdLst/>
              <a:ahLst/>
              <a:cxnLst/>
              <a:rect l="l" t="t" r="r" b="b"/>
              <a:pathLst>
                <a:path w="71832" h="82432" extrusionOk="0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" name="Google Shape;31;p2"/>
            <p:cNvGrpSpPr/>
            <p:nvPr/>
          </p:nvGrpSpPr>
          <p:grpSpPr>
            <a:xfrm rot="10800000" flipH="1">
              <a:off x="6016263" y="1621720"/>
              <a:ext cx="2553081" cy="3705670"/>
              <a:chOff x="6769513" y="299393"/>
              <a:chExt cx="1308620" cy="1899525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4564" extrusionOk="0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1118" extrusionOk="0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avLst/>
                <a:gdLst/>
                <a:ahLst/>
                <a:cxnLst/>
                <a:rect l="l" t="t" r="r" b="b"/>
                <a:pathLst>
                  <a:path w="22925" h="32804" extrusionOk="0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4155" extrusionOk="0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avLst/>
                <a:gdLst/>
                <a:ahLst/>
                <a:cxnLst/>
                <a:rect l="l" t="t" r="r" b="b"/>
                <a:pathLst>
                  <a:path w="4945" h="7807" extrusionOk="0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" name="Google Shape;38;p2"/>
            <p:cNvSpPr/>
            <p:nvPr/>
          </p:nvSpPr>
          <p:spPr>
            <a:xfrm rot="10800000" flipH="1">
              <a:off x="8322117" y="3604890"/>
              <a:ext cx="1464987" cy="2586938"/>
            </a:xfrm>
            <a:custGeom>
              <a:avLst/>
              <a:gdLst/>
              <a:ahLst/>
              <a:cxnLst/>
              <a:rect l="l" t="t" r="r" b="b"/>
              <a:pathLst>
                <a:path w="9972" h="17609" extrusionOk="0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" name="Google Shape;39;p2"/>
            <p:cNvGrpSpPr/>
            <p:nvPr/>
          </p:nvGrpSpPr>
          <p:grpSpPr>
            <a:xfrm flipH="1">
              <a:off x="5482300" y="4423789"/>
              <a:ext cx="827314" cy="410158"/>
              <a:chOff x="5989375" y="1843575"/>
              <a:chExt cx="136525" cy="67675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" name="Google Shape;48;p2"/>
            <p:cNvSpPr/>
            <p:nvPr/>
          </p:nvSpPr>
          <p:spPr>
            <a:xfrm rot="10800000" flipH="1">
              <a:off x="7424539" y="4645063"/>
              <a:ext cx="727773" cy="727773"/>
            </a:xfrm>
            <a:custGeom>
              <a:avLst/>
              <a:gdLst/>
              <a:ahLst/>
              <a:cxnLst/>
              <a:rect l="l" t="t" r="r" b="b"/>
              <a:pathLst>
                <a:path w="9936" h="9936" fill="none" extrusionOk="0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40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96163" y="1263600"/>
            <a:ext cx="6551700" cy="21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96138" y="3416400"/>
            <a:ext cx="65517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0" name="Google Shape;800;p26"/>
          <p:cNvGrpSpPr/>
          <p:nvPr/>
        </p:nvGrpSpPr>
        <p:grpSpPr>
          <a:xfrm rot="10800000" flipH="1">
            <a:off x="8002875" y="-893617"/>
            <a:ext cx="1599393" cy="2188720"/>
            <a:chOff x="8051125" y="4018221"/>
            <a:chExt cx="1599393" cy="2188720"/>
          </a:xfrm>
        </p:grpSpPr>
        <p:sp>
          <p:nvSpPr>
            <p:cNvPr id="801" name="Google Shape;801;p26"/>
            <p:cNvSpPr/>
            <p:nvPr/>
          </p:nvSpPr>
          <p:spPr>
            <a:xfrm>
              <a:off x="8051125" y="4157250"/>
              <a:ext cx="1311339" cy="1311189"/>
            </a:xfrm>
            <a:custGeom>
              <a:avLst/>
              <a:gdLst/>
              <a:ahLst/>
              <a:cxnLst/>
              <a:rect l="l" t="t" r="r" b="b"/>
              <a:pathLst>
                <a:path w="8763" h="8762" extrusionOk="0">
                  <a:moveTo>
                    <a:pt x="8762" y="1"/>
                  </a:moveTo>
                  <a:lnTo>
                    <a:pt x="4382" y="4381"/>
                  </a:lnTo>
                  <a:lnTo>
                    <a:pt x="1" y="8762"/>
                  </a:lnTo>
                  <a:lnTo>
                    <a:pt x="2496" y="8762"/>
                  </a:lnTo>
                  <a:lnTo>
                    <a:pt x="5602" y="5657"/>
                  </a:lnTo>
                  <a:lnTo>
                    <a:pt x="8762" y="2496"/>
                  </a:lnTo>
                  <a:lnTo>
                    <a:pt x="87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2" name="Google Shape;802;p26"/>
            <p:cNvGrpSpPr/>
            <p:nvPr/>
          </p:nvGrpSpPr>
          <p:grpSpPr>
            <a:xfrm>
              <a:off x="8421632" y="4018221"/>
              <a:ext cx="1228886" cy="2188720"/>
              <a:chOff x="8389396" y="1055350"/>
              <a:chExt cx="1228886" cy="2188720"/>
            </a:xfrm>
          </p:grpSpPr>
          <p:sp>
            <p:nvSpPr>
              <p:cNvPr id="803" name="Google Shape;803;p26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26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05" name="Google Shape;805;p26"/>
          <p:cNvGrpSpPr/>
          <p:nvPr/>
        </p:nvGrpSpPr>
        <p:grpSpPr>
          <a:xfrm>
            <a:off x="-2361718" y="1128115"/>
            <a:ext cx="6322114" cy="7255046"/>
            <a:chOff x="-2361718" y="747115"/>
            <a:chExt cx="6322114" cy="7255046"/>
          </a:xfrm>
        </p:grpSpPr>
        <p:grpSp>
          <p:nvGrpSpPr>
            <p:cNvPr id="806" name="Google Shape;806;p26"/>
            <p:cNvGrpSpPr/>
            <p:nvPr/>
          </p:nvGrpSpPr>
          <p:grpSpPr>
            <a:xfrm rot="10800000">
              <a:off x="-2361718" y="747115"/>
              <a:ext cx="6322114" cy="7255046"/>
              <a:chOff x="-2504900" y="1005827"/>
              <a:chExt cx="6322114" cy="7255046"/>
            </a:xfrm>
          </p:grpSpPr>
          <p:sp>
            <p:nvSpPr>
              <p:cNvPr id="807" name="Google Shape;807;p26"/>
              <p:cNvSpPr/>
              <p:nvPr/>
            </p:nvSpPr>
            <p:spPr>
              <a:xfrm>
                <a:off x="-2504900" y="1005827"/>
                <a:ext cx="6322114" cy="7255046"/>
              </a:xfrm>
              <a:custGeom>
                <a:avLst/>
                <a:gdLst/>
                <a:ahLst/>
                <a:cxnLst/>
                <a:rect l="l" t="t" r="r" b="b"/>
                <a:pathLst>
                  <a:path w="71832" h="82432" extrusionOk="0">
                    <a:moveTo>
                      <a:pt x="205" y="1"/>
                    </a:moveTo>
                    <a:lnTo>
                      <a:pt x="1" y="205"/>
                    </a:lnTo>
                    <a:lnTo>
                      <a:pt x="27924" y="28129"/>
                    </a:lnTo>
                    <a:lnTo>
                      <a:pt x="27924" y="38728"/>
                    </a:lnTo>
                    <a:lnTo>
                      <a:pt x="36526" y="47330"/>
                    </a:lnTo>
                    <a:lnTo>
                      <a:pt x="45629" y="56433"/>
                    </a:lnTo>
                    <a:lnTo>
                      <a:pt x="71627" y="82431"/>
                    </a:lnTo>
                    <a:lnTo>
                      <a:pt x="71831" y="82227"/>
                    </a:lnTo>
                    <a:lnTo>
                      <a:pt x="46493" y="56889"/>
                    </a:lnTo>
                    <a:lnTo>
                      <a:pt x="46493" y="47935"/>
                    </a:lnTo>
                    <a:lnTo>
                      <a:pt x="53711" y="40954"/>
                    </a:lnTo>
                    <a:lnTo>
                      <a:pt x="51481" y="38724"/>
                    </a:lnTo>
                    <a:lnTo>
                      <a:pt x="37095" y="38724"/>
                    </a:lnTo>
                    <a:lnTo>
                      <a:pt x="32496" y="34125"/>
                    </a:lnTo>
                    <a:lnTo>
                      <a:pt x="32496" y="32288"/>
                    </a:lnTo>
                    <a:lnTo>
                      <a:pt x="27924" y="27712"/>
                    </a:lnTo>
                    <a:lnTo>
                      <a:pt x="27924" y="27720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6"/>
              <p:cNvSpPr/>
              <p:nvPr/>
            </p:nvSpPr>
            <p:spPr>
              <a:xfrm>
                <a:off x="498666" y="3857823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9" name="Google Shape;809;p26"/>
            <p:cNvGrpSpPr/>
            <p:nvPr/>
          </p:nvGrpSpPr>
          <p:grpSpPr>
            <a:xfrm rot="-5400000" flipH="1">
              <a:off x="413271" y="3223016"/>
              <a:ext cx="618213" cy="306426"/>
              <a:chOff x="5989375" y="1843575"/>
              <a:chExt cx="136525" cy="67675"/>
            </a:xfrm>
          </p:grpSpPr>
          <p:sp>
            <p:nvSpPr>
              <p:cNvPr id="810" name="Google Shape;810;p26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26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26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26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26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26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26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26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4"/>
          <p:cNvGrpSpPr/>
          <p:nvPr/>
        </p:nvGrpSpPr>
        <p:grpSpPr>
          <a:xfrm>
            <a:off x="-859697" y="-661345"/>
            <a:ext cx="2552998" cy="2062932"/>
            <a:chOff x="-859697" y="-661345"/>
            <a:chExt cx="2552998" cy="2062932"/>
          </a:xfrm>
        </p:grpSpPr>
        <p:sp>
          <p:nvSpPr>
            <p:cNvPr id="103" name="Google Shape;103;p4"/>
            <p:cNvSpPr/>
            <p:nvPr/>
          </p:nvSpPr>
          <p:spPr>
            <a:xfrm>
              <a:off x="-859697" y="-661345"/>
              <a:ext cx="2552998" cy="1507261"/>
            </a:xfrm>
            <a:custGeom>
              <a:avLst/>
              <a:gdLst/>
              <a:ahLst/>
              <a:cxnLst/>
              <a:rect l="l" t="t" r="r" b="b"/>
              <a:pathLst>
                <a:path w="17209" h="10160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-107627" y="-466741"/>
              <a:ext cx="1226141" cy="1868328"/>
            </a:xfrm>
            <a:custGeom>
              <a:avLst/>
              <a:gdLst/>
              <a:ahLst/>
              <a:cxnLst/>
              <a:rect l="l" t="t" r="r" b="b"/>
              <a:pathLst>
                <a:path w="9728" h="14823" extrusionOk="0">
                  <a:moveTo>
                    <a:pt x="9640" y="0"/>
                  </a:moveTo>
                  <a:lnTo>
                    <a:pt x="4148" y="5492"/>
                  </a:lnTo>
                  <a:lnTo>
                    <a:pt x="4148" y="10588"/>
                  </a:lnTo>
                  <a:lnTo>
                    <a:pt x="1" y="14735"/>
                  </a:lnTo>
                  <a:lnTo>
                    <a:pt x="89" y="14823"/>
                  </a:lnTo>
                  <a:lnTo>
                    <a:pt x="4272" y="10640"/>
                  </a:lnTo>
                  <a:lnTo>
                    <a:pt x="4272" y="5544"/>
                  </a:lnTo>
                  <a:lnTo>
                    <a:pt x="9728" y="88"/>
                  </a:lnTo>
                  <a:lnTo>
                    <a:pt x="9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105;p4"/>
          <p:cNvGrpSpPr/>
          <p:nvPr/>
        </p:nvGrpSpPr>
        <p:grpSpPr>
          <a:xfrm>
            <a:off x="7218415" y="1051567"/>
            <a:ext cx="3942356" cy="4639226"/>
            <a:chOff x="7276179" y="1051567"/>
            <a:chExt cx="3942356" cy="4639226"/>
          </a:xfrm>
        </p:grpSpPr>
        <p:sp>
          <p:nvSpPr>
            <p:cNvPr id="106" name="Google Shape;106;p4"/>
            <p:cNvSpPr/>
            <p:nvPr/>
          </p:nvSpPr>
          <p:spPr>
            <a:xfrm>
              <a:off x="7276179" y="3686213"/>
              <a:ext cx="3031826" cy="2004580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" name="Google Shape;107;p4"/>
            <p:cNvGrpSpPr/>
            <p:nvPr/>
          </p:nvGrpSpPr>
          <p:grpSpPr>
            <a:xfrm>
              <a:off x="8615789" y="1051567"/>
              <a:ext cx="2602747" cy="3802366"/>
              <a:chOff x="278245" y="-112475"/>
              <a:chExt cx="2281910" cy="3333654"/>
            </a:xfrm>
          </p:grpSpPr>
          <p:grpSp>
            <p:nvGrpSpPr>
              <p:cNvPr id="108" name="Google Shape;108;p4"/>
              <p:cNvGrpSpPr/>
              <p:nvPr/>
            </p:nvGrpSpPr>
            <p:grpSpPr>
              <a:xfrm>
                <a:off x="278245" y="-112475"/>
                <a:ext cx="2281910" cy="3264909"/>
                <a:chOff x="1181475" y="2060725"/>
                <a:chExt cx="600250" cy="858825"/>
              </a:xfrm>
            </p:grpSpPr>
            <p:sp>
              <p:nvSpPr>
                <p:cNvPr id="109" name="Google Shape;109;p4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0" h="34353" extrusionOk="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110;p4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" h="8175" extrusionOk="0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1" name="Google Shape;111;p4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177" extrusionOk="0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720000" y="1098950"/>
            <a:ext cx="7704000" cy="35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  <a:defRPr sz="1200"/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13" name="Google Shape;113;p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5"/>
          <p:cNvGrpSpPr/>
          <p:nvPr/>
        </p:nvGrpSpPr>
        <p:grpSpPr>
          <a:xfrm>
            <a:off x="5368428" y="-2371849"/>
            <a:ext cx="7166740" cy="6435526"/>
            <a:chOff x="5368428" y="-2371849"/>
            <a:chExt cx="7166740" cy="6435526"/>
          </a:xfrm>
        </p:grpSpPr>
        <p:sp>
          <p:nvSpPr>
            <p:cNvPr id="116" name="Google Shape;116;p5"/>
            <p:cNvSpPr/>
            <p:nvPr/>
          </p:nvSpPr>
          <p:spPr>
            <a:xfrm>
              <a:off x="5368428" y="-2371849"/>
              <a:ext cx="7166740" cy="6435526"/>
            </a:xfrm>
            <a:custGeom>
              <a:avLst/>
              <a:gdLst/>
              <a:ahLst/>
              <a:cxnLst/>
              <a:rect l="l" t="t" r="r" b="b"/>
              <a:pathLst>
                <a:path w="71519" h="64222" extrusionOk="0">
                  <a:moveTo>
                    <a:pt x="160" y="0"/>
                  </a:moveTo>
                  <a:lnTo>
                    <a:pt x="0" y="160"/>
                  </a:lnTo>
                  <a:lnTo>
                    <a:pt x="26919" y="27079"/>
                  </a:lnTo>
                  <a:lnTo>
                    <a:pt x="26919" y="27956"/>
                  </a:lnTo>
                  <a:lnTo>
                    <a:pt x="30762" y="31798"/>
                  </a:lnTo>
                  <a:lnTo>
                    <a:pt x="32743" y="31798"/>
                  </a:lnTo>
                  <a:lnTo>
                    <a:pt x="38031" y="37086"/>
                  </a:lnTo>
                  <a:lnTo>
                    <a:pt x="44224" y="37086"/>
                  </a:lnTo>
                  <a:lnTo>
                    <a:pt x="71359" y="64221"/>
                  </a:lnTo>
                  <a:lnTo>
                    <a:pt x="71519" y="64061"/>
                  </a:lnTo>
                  <a:lnTo>
                    <a:pt x="42046" y="34588"/>
                  </a:lnTo>
                  <a:lnTo>
                    <a:pt x="42046" y="33035"/>
                  </a:lnTo>
                  <a:lnTo>
                    <a:pt x="38359" y="29353"/>
                  </a:lnTo>
                  <a:lnTo>
                    <a:pt x="35465" y="29353"/>
                  </a:lnTo>
                  <a:lnTo>
                    <a:pt x="28949" y="22836"/>
                  </a:lnTo>
                  <a:lnTo>
                    <a:pt x="22993" y="22836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" name="Google Shape;117;p5"/>
            <p:cNvGrpSpPr/>
            <p:nvPr/>
          </p:nvGrpSpPr>
          <p:grpSpPr>
            <a:xfrm rot="-5400000" flipH="1">
              <a:off x="8268109" y="1815891"/>
              <a:ext cx="618213" cy="306426"/>
              <a:chOff x="5989375" y="1843575"/>
              <a:chExt cx="136525" cy="67675"/>
            </a:xfrm>
          </p:grpSpPr>
          <p:sp>
            <p:nvSpPr>
              <p:cNvPr id="118" name="Google Shape;118;p5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5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5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5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5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5"/>
            <p:cNvGrpSpPr/>
            <p:nvPr/>
          </p:nvGrpSpPr>
          <p:grpSpPr>
            <a:xfrm>
              <a:off x="8375532" y="539146"/>
              <a:ext cx="1228886" cy="2188720"/>
              <a:chOff x="8389396" y="1055350"/>
              <a:chExt cx="1228886" cy="2188720"/>
            </a:xfrm>
          </p:grpSpPr>
          <p:sp>
            <p:nvSpPr>
              <p:cNvPr id="127" name="Google Shape;127;p5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9" name="Google Shape;129;p5"/>
          <p:cNvGrpSpPr/>
          <p:nvPr/>
        </p:nvGrpSpPr>
        <p:grpSpPr>
          <a:xfrm>
            <a:off x="-2504900" y="387590"/>
            <a:ext cx="6322114" cy="7873283"/>
            <a:chOff x="-2504900" y="387590"/>
            <a:chExt cx="6322114" cy="7873283"/>
          </a:xfrm>
        </p:grpSpPr>
        <p:grpSp>
          <p:nvGrpSpPr>
            <p:cNvPr id="130" name="Google Shape;130;p5"/>
            <p:cNvGrpSpPr/>
            <p:nvPr/>
          </p:nvGrpSpPr>
          <p:grpSpPr>
            <a:xfrm>
              <a:off x="827762" y="4158773"/>
              <a:ext cx="471865" cy="38050"/>
              <a:chOff x="6298452" y="2390050"/>
              <a:chExt cx="140725" cy="11350"/>
            </a:xfrm>
          </p:grpSpPr>
          <p:sp>
            <p:nvSpPr>
              <p:cNvPr id="131" name="Google Shape;131;p5"/>
              <p:cNvSpPr/>
              <p:nvPr/>
            </p:nvSpPr>
            <p:spPr>
              <a:xfrm>
                <a:off x="6298452" y="2390050"/>
                <a:ext cx="70375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2815" y="453"/>
                    </a:lnTo>
                    <a:lnTo>
                      <a:pt x="28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5"/>
              <p:cNvSpPr/>
              <p:nvPr/>
            </p:nvSpPr>
            <p:spPr>
              <a:xfrm>
                <a:off x="6382427" y="2390050"/>
                <a:ext cx="351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454" extrusionOk="0">
                    <a:moveTo>
                      <a:pt x="0" y="1"/>
                    </a:moveTo>
                    <a:lnTo>
                      <a:pt x="0" y="453"/>
                    </a:lnTo>
                    <a:lnTo>
                      <a:pt x="1405" y="453"/>
                    </a:lnTo>
                    <a:lnTo>
                      <a:pt x="14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>
                <a:off x="6427952" y="2390050"/>
                <a:ext cx="11225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449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449" y="453"/>
                    </a:lnTo>
                    <a:lnTo>
                      <a:pt x="4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" name="Google Shape;134;p5"/>
            <p:cNvGrpSpPr/>
            <p:nvPr/>
          </p:nvGrpSpPr>
          <p:grpSpPr>
            <a:xfrm>
              <a:off x="-2504900" y="387590"/>
              <a:ext cx="6322114" cy="7873283"/>
              <a:chOff x="-2504900" y="387590"/>
              <a:chExt cx="6322114" cy="7873283"/>
            </a:xfrm>
          </p:grpSpPr>
          <p:grpSp>
            <p:nvGrpSpPr>
              <p:cNvPr id="135" name="Google Shape;135;p5"/>
              <p:cNvGrpSpPr/>
              <p:nvPr/>
            </p:nvGrpSpPr>
            <p:grpSpPr>
              <a:xfrm>
                <a:off x="-1553565" y="387590"/>
                <a:ext cx="2381713" cy="3328977"/>
                <a:chOff x="7655072" y="-407632"/>
                <a:chExt cx="2008529" cy="2807368"/>
              </a:xfrm>
            </p:grpSpPr>
            <p:sp>
              <p:nvSpPr>
                <p:cNvPr id="136" name="Google Shape;136;p5"/>
                <p:cNvSpPr/>
                <p:nvPr/>
              </p:nvSpPr>
              <p:spPr>
                <a:xfrm>
                  <a:off x="7685059" y="-336851"/>
                  <a:ext cx="1930325" cy="2689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08" h="45293" extrusionOk="0">
                      <a:moveTo>
                        <a:pt x="0" y="1"/>
                      </a:moveTo>
                      <a:lnTo>
                        <a:pt x="0" y="8351"/>
                      </a:lnTo>
                      <a:lnTo>
                        <a:pt x="15447" y="8351"/>
                      </a:lnTo>
                      <a:lnTo>
                        <a:pt x="24998" y="17901"/>
                      </a:lnTo>
                      <a:lnTo>
                        <a:pt x="24998" y="38040"/>
                      </a:lnTo>
                      <a:lnTo>
                        <a:pt x="32251" y="45293"/>
                      </a:lnTo>
                      <a:lnTo>
                        <a:pt x="32507" y="45037"/>
                      </a:lnTo>
                      <a:lnTo>
                        <a:pt x="25358" y="37888"/>
                      </a:lnTo>
                      <a:lnTo>
                        <a:pt x="25358" y="17749"/>
                      </a:lnTo>
                      <a:lnTo>
                        <a:pt x="15651" y="8043"/>
                      </a:lnTo>
                      <a:lnTo>
                        <a:pt x="15595" y="7986"/>
                      </a:lnTo>
                      <a:lnTo>
                        <a:pt x="365" y="7986"/>
                      </a:lnTo>
                      <a:lnTo>
                        <a:pt x="36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" name="Google Shape;137;p5"/>
                <p:cNvSpPr/>
                <p:nvPr/>
              </p:nvSpPr>
              <p:spPr>
                <a:xfrm>
                  <a:off x="8734422" y="271200"/>
                  <a:ext cx="332350" cy="332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7" h="5600" extrusionOk="0">
                      <a:moveTo>
                        <a:pt x="1" y="0"/>
                      </a:moveTo>
                      <a:lnTo>
                        <a:pt x="1" y="1597"/>
                      </a:lnTo>
                      <a:lnTo>
                        <a:pt x="2002" y="3599"/>
                      </a:lnTo>
                      <a:lnTo>
                        <a:pt x="4004" y="5600"/>
                      </a:lnTo>
                      <a:lnTo>
                        <a:pt x="5597" y="5600"/>
                      </a:lnTo>
                      <a:lnTo>
                        <a:pt x="2799" y="280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138;p5"/>
                <p:cNvSpPr/>
                <p:nvPr/>
              </p:nvSpPr>
              <p:spPr>
                <a:xfrm>
                  <a:off x="7655072" y="-407632"/>
                  <a:ext cx="81588" cy="8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4" h="1373" extrusionOk="0">
                      <a:moveTo>
                        <a:pt x="689" y="364"/>
                      </a:moveTo>
                      <a:cubicBezTo>
                        <a:pt x="866" y="364"/>
                        <a:pt x="1010" y="508"/>
                        <a:pt x="1014" y="684"/>
                      </a:cubicBezTo>
                      <a:cubicBezTo>
                        <a:pt x="1014" y="865"/>
                        <a:pt x="866" y="1009"/>
                        <a:pt x="689" y="1009"/>
                      </a:cubicBezTo>
                      <a:cubicBezTo>
                        <a:pt x="509" y="1009"/>
                        <a:pt x="365" y="865"/>
                        <a:pt x="365" y="684"/>
                      </a:cubicBezTo>
                      <a:cubicBezTo>
                        <a:pt x="365" y="508"/>
                        <a:pt x="509" y="364"/>
                        <a:pt x="689" y="364"/>
                      </a:cubicBezTo>
                      <a:close/>
                      <a:moveTo>
                        <a:pt x="689" y="0"/>
                      </a:moveTo>
                      <a:cubicBezTo>
                        <a:pt x="309" y="0"/>
                        <a:pt x="1" y="308"/>
                        <a:pt x="1" y="684"/>
                      </a:cubicBezTo>
                      <a:cubicBezTo>
                        <a:pt x="1" y="1065"/>
                        <a:pt x="309" y="1373"/>
                        <a:pt x="689" y="1373"/>
                      </a:cubicBezTo>
                      <a:cubicBezTo>
                        <a:pt x="1066" y="1373"/>
                        <a:pt x="1374" y="1065"/>
                        <a:pt x="1374" y="684"/>
                      </a:cubicBezTo>
                      <a:cubicBezTo>
                        <a:pt x="1374" y="308"/>
                        <a:pt x="1066" y="0"/>
                        <a:pt x="6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139;p5"/>
                <p:cNvSpPr/>
                <p:nvPr/>
              </p:nvSpPr>
              <p:spPr>
                <a:xfrm>
                  <a:off x="9568236" y="2317969"/>
                  <a:ext cx="95364" cy="81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6" h="1377" extrusionOk="0">
                      <a:moveTo>
                        <a:pt x="917" y="364"/>
                      </a:moveTo>
                      <a:cubicBezTo>
                        <a:pt x="1097" y="364"/>
                        <a:pt x="1242" y="512"/>
                        <a:pt x="1242" y="688"/>
                      </a:cubicBezTo>
                      <a:cubicBezTo>
                        <a:pt x="1242" y="883"/>
                        <a:pt x="1082" y="1012"/>
                        <a:pt x="916" y="1012"/>
                      </a:cubicBezTo>
                      <a:cubicBezTo>
                        <a:pt x="837" y="1012"/>
                        <a:pt x="755" y="982"/>
                        <a:pt x="689" y="916"/>
                      </a:cubicBezTo>
                      <a:cubicBezTo>
                        <a:pt x="485" y="712"/>
                        <a:pt x="629" y="364"/>
                        <a:pt x="917" y="364"/>
                      </a:cubicBezTo>
                      <a:close/>
                      <a:moveTo>
                        <a:pt x="915" y="1"/>
                      </a:moveTo>
                      <a:cubicBezTo>
                        <a:pt x="746" y="1"/>
                        <a:pt x="573" y="63"/>
                        <a:pt x="433" y="203"/>
                      </a:cubicBezTo>
                      <a:cubicBezTo>
                        <a:pt x="1" y="636"/>
                        <a:pt x="309" y="1376"/>
                        <a:pt x="917" y="1376"/>
                      </a:cubicBezTo>
                      <a:cubicBezTo>
                        <a:pt x="1298" y="1372"/>
                        <a:pt x="1606" y="1068"/>
                        <a:pt x="1606" y="688"/>
                      </a:cubicBezTo>
                      <a:cubicBezTo>
                        <a:pt x="1606" y="274"/>
                        <a:pt x="1267" y="1"/>
                        <a:pt x="91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140;p5"/>
                <p:cNvSpPr/>
                <p:nvPr/>
              </p:nvSpPr>
              <p:spPr>
                <a:xfrm>
                  <a:off x="7692897" y="-144282"/>
                  <a:ext cx="497783" cy="292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3" h="4924" extrusionOk="0">
                      <a:moveTo>
                        <a:pt x="100" y="0"/>
                      </a:moveTo>
                      <a:lnTo>
                        <a:pt x="0" y="104"/>
                      </a:lnTo>
                      <a:lnTo>
                        <a:pt x="2498" y="2598"/>
                      </a:lnTo>
                      <a:lnTo>
                        <a:pt x="5957" y="2598"/>
                      </a:lnTo>
                      <a:lnTo>
                        <a:pt x="8282" y="4924"/>
                      </a:lnTo>
                      <a:lnTo>
                        <a:pt x="8382" y="4820"/>
                      </a:lnTo>
                      <a:lnTo>
                        <a:pt x="6017" y="2454"/>
                      </a:lnTo>
                      <a:lnTo>
                        <a:pt x="2558" y="2454"/>
                      </a:lnTo>
                      <a:lnTo>
                        <a:pt x="1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1" name="Google Shape;141;p5"/>
              <p:cNvGrpSpPr/>
              <p:nvPr/>
            </p:nvGrpSpPr>
            <p:grpSpPr>
              <a:xfrm>
                <a:off x="-2504900" y="1005827"/>
                <a:ext cx="6322114" cy="7255046"/>
                <a:chOff x="-2504900" y="1005827"/>
                <a:chExt cx="6322114" cy="7255046"/>
              </a:xfrm>
            </p:grpSpPr>
            <p:sp>
              <p:nvSpPr>
                <p:cNvPr id="142" name="Google Shape;142;p5"/>
                <p:cNvSpPr/>
                <p:nvPr/>
              </p:nvSpPr>
              <p:spPr>
                <a:xfrm>
                  <a:off x="-2504900" y="1005827"/>
                  <a:ext cx="6322114" cy="7255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832" h="82432" extrusionOk="0">
                      <a:moveTo>
                        <a:pt x="205" y="1"/>
                      </a:moveTo>
                      <a:lnTo>
                        <a:pt x="1" y="205"/>
                      </a:lnTo>
                      <a:lnTo>
                        <a:pt x="27924" y="28129"/>
                      </a:lnTo>
                      <a:lnTo>
                        <a:pt x="27924" y="38728"/>
                      </a:lnTo>
                      <a:lnTo>
                        <a:pt x="36526" y="47330"/>
                      </a:lnTo>
                      <a:lnTo>
                        <a:pt x="45629" y="56433"/>
                      </a:lnTo>
                      <a:lnTo>
                        <a:pt x="71627" y="82431"/>
                      </a:lnTo>
                      <a:lnTo>
                        <a:pt x="71831" y="82227"/>
                      </a:lnTo>
                      <a:lnTo>
                        <a:pt x="46493" y="56889"/>
                      </a:lnTo>
                      <a:lnTo>
                        <a:pt x="46493" y="47935"/>
                      </a:lnTo>
                      <a:lnTo>
                        <a:pt x="53711" y="40954"/>
                      </a:lnTo>
                      <a:lnTo>
                        <a:pt x="51481" y="38724"/>
                      </a:lnTo>
                      <a:lnTo>
                        <a:pt x="37095" y="38724"/>
                      </a:lnTo>
                      <a:lnTo>
                        <a:pt x="32496" y="34125"/>
                      </a:lnTo>
                      <a:lnTo>
                        <a:pt x="32496" y="32288"/>
                      </a:lnTo>
                      <a:lnTo>
                        <a:pt x="27924" y="27712"/>
                      </a:lnTo>
                      <a:lnTo>
                        <a:pt x="27924" y="27720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143;p5"/>
                <p:cNvSpPr/>
                <p:nvPr/>
              </p:nvSpPr>
              <p:spPr>
                <a:xfrm>
                  <a:off x="-118934" y="3399771"/>
                  <a:ext cx="1196665" cy="2113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72" h="17609" extrusionOk="0">
                      <a:moveTo>
                        <a:pt x="1" y="0"/>
                      </a:moveTo>
                      <a:lnTo>
                        <a:pt x="1" y="4948"/>
                      </a:lnTo>
                      <a:lnTo>
                        <a:pt x="9720" y="14670"/>
                      </a:lnTo>
                      <a:lnTo>
                        <a:pt x="9720" y="17608"/>
                      </a:lnTo>
                      <a:lnTo>
                        <a:pt x="9972" y="17608"/>
                      </a:lnTo>
                      <a:lnTo>
                        <a:pt x="9972" y="14566"/>
                      </a:lnTo>
                      <a:lnTo>
                        <a:pt x="249" y="4843"/>
                      </a:lnTo>
                      <a:lnTo>
                        <a:pt x="2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44" name="Google Shape;144;p5"/>
          <p:cNvSpPr txBox="1">
            <a:spLocks noGrp="1"/>
          </p:cNvSpPr>
          <p:nvPr>
            <p:ph type="subTitle" idx="1"/>
          </p:nvPr>
        </p:nvSpPr>
        <p:spPr>
          <a:xfrm>
            <a:off x="1254788" y="2601579"/>
            <a:ext cx="2776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subTitle" idx="2"/>
          </p:nvPr>
        </p:nvSpPr>
        <p:spPr>
          <a:xfrm>
            <a:off x="1254788" y="2972979"/>
            <a:ext cx="2776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5"/>
          <p:cNvSpPr txBox="1">
            <a:spLocks noGrp="1"/>
          </p:cNvSpPr>
          <p:nvPr>
            <p:ph type="subTitle" idx="3"/>
          </p:nvPr>
        </p:nvSpPr>
        <p:spPr>
          <a:xfrm>
            <a:off x="5112413" y="2601579"/>
            <a:ext cx="2776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147" name="Google Shape;147;p5"/>
          <p:cNvSpPr txBox="1">
            <a:spLocks noGrp="1"/>
          </p:cNvSpPr>
          <p:nvPr>
            <p:ph type="subTitle" idx="4"/>
          </p:nvPr>
        </p:nvSpPr>
        <p:spPr>
          <a:xfrm>
            <a:off x="5112413" y="2972979"/>
            <a:ext cx="2776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149" name="Google Shape;149;p5"/>
          <p:cNvSpPr txBox="1">
            <a:spLocks noGrp="1"/>
          </p:cNvSpPr>
          <p:nvPr>
            <p:ph type="title" idx="5" hasCustomPrompt="1"/>
          </p:nvPr>
        </p:nvSpPr>
        <p:spPr>
          <a:xfrm>
            <a:off x="2200238" y="2019699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0" name="Google Shape;150;p5"/>
          <p:cNvSpPr txBox="1">
            <a:spLocks noGrp="1"/>
          </p:cNvSpPr>
          <p:nvPr>
            <p:ph type="title" idx="6" hasCustomPrompt="1"/>
          </p:nvPr>
        </p:nvSpPr>
        <p:spPr>
          <a:xfrm>
            <a:off x="6057863" y="2019699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"/>
          <p:cNvSpPr txBox="1">
            <a:spLocks noGrp="1"/>
          </p:cNvSpPr>
          <p:nvPr>
            <p:ph type="subTitle" idx="1"/>
          </p:nvPr>
        </p:nvSpPr>
        <p:spPr>
          <a:xfrm>
            <a:off x="713225" y="2347452"/>
            <a:ext cx="4732500" cy="11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52" name="Google Shape;252;p9"/>
          <p:cNvSpPr txBox="1">
            <a:spLocks noGrp="1"/>
          </p:cNvSpPr>
          <p:nvPr>
            <p:ph type="title"/>
          </p:nvPr>
        </p:nvSpPr>
        <p:spPr>
          <a:xfrm>
            <a:off x="713370" y="1697025"/>
            <a:ext cx="47325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grpSp>
        <p:nvGrpSpPr>
          <p:cNvPr id="253" name="Google Shape;253;p9"/>
          <p:cNvGrpSpPr/>
          <p:nvPr/>
        </p:nvGrpSpPr>
        <p:grpSpPr>
          <a:xfrm>
            <a:off x="4590435" y="-1007875"/>
            <a:ext cx="6038600" cy="7441011"/>
            <a:chOff x="4590435" y="-1007875"/>
            <a:chExt cx="6038600" cy="7441011"/>
          </a:xfrm>
        </p:grpSpPr>
        <p:sp>
          <p:nvSpPr>
            <p:cNvPr id="254" name="Google Shape;254;p9"/>
            <p:cNvSpPr/>
            <p:nvPr/>
          </p:nvSpPr>
          <p:spPr>
            <a:xfrm>
              <a:off x="5025290" y="1403608"/>
              <a:ext cx="5603746" cy="5029527"/>
            </a:xfrm>
            <a:custGeom>
              <a:avLst/>
              <a:gdLst/>
              <a:ahLst/>
              <a:cxnLst/>
              <a:rect l="l" t="t" r="r" b="b"/>
              <a:pathLst>
                <a:path w="69259" h="62162" extrusionOk="0">
                  <a:moveTo>
                    <a:pt x="69093" y="1"/>
                  </a:moveTo>
                  <a:lnTo>
                    <a:pt x="42864" y="26229"/>
                  </a:lnTo>
                  <a:lnTo>
                    <a:pt x="36876" y="26229"/>
                  </a:lnTo>
                  <a:lnTo>
                    <a:pt x="31719" y="31386"/>
                  </a:lnTo>
                  <a:lnTo>
                    <a:pt x="29833" y="31386"/>
                  </a:lnTo>
                  <a:lnTo>
                    <a:pt x="26063" y="35101"/>
                  </a:lnTo>
                  <a:lnTo>
                    <a:pt x="26063" y="35933"/>
                  </a:lnTo>
                  <a:lnTo>
                    <a:pt x="1" y="61995"/>
                  </a:lnTo>
                  <a:lnTo>
                    <a:pt x="167" y="62162"/>
                  </a:lnTo>
                  <a:lnTo>
                    <a:pt x="22292" y="40037"/>
                  </a:lnTo>
                  <a:lnTo>
                    <a:pt x="28059" y="40037"/>
                  </a:lnTo>
                  <a:lnTo>
                    <a:pt x="34380" y="33771"/>
                  </a:lnTo>
                  <a:lnTo>
                    <a:pt x="37153" y="33771"/>
                  </a:lnTo>
                  <a:lnTo>
                    <a:pt x="40757" y="30166"/>
                  </a:lnTo>
                  <a:lnTo>
                    <a:pt x="40757" y="28669"/>
                  </a:lnTo>
                  <a:lnTo>
                    <a:pt x="69259" y="112"/>
                  </a:lnTo>
                  <a:lnTo>
                    <a:pt x="690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4590435" y="-831208"/>
              <a:ext cx="5930985" cy="6805915"/>
            </a:xfrm>
            <a:custGeom>
              <a:avLst/>
              <a:gdLst/>
              <a:ahLst/>
              <a:cxnLst/>
              <a:rect l="l" t="t" r="r" b="b"/>
              <a:pathLst>
                <a:path w="69537" h="79795" extrusionOk="0">
                  <a:moveTo>
                    <a:pt x="69370" y="0"/>
                  </a:moveTo>
                  <a:lnTo>
                    <a:pt x="44195" y="25175"/>
                  </a:lnTo>
                  <a:lnTo>
                    <a:pt x="35379" y="33992"/>
                  </a:lnTo>
                  <a:lnTo>
                    <a:pt x="27061" y="42309"/>
                  </a:lnTo>
                  <a:lnTo>
                    <a:pt x="27061" y="52568"/>
                  </a:lnTo>
                  <a:lnTo>
                    <a:pt x="1" y="79628"/>
                  </a:lnTo>
                  <a:lnTo>
                    <a:pt x="223" y="79794"/>
                  </a:lnTo>
                  <a:lnTo>
                    <a:pt x="27061" y="52956"/>
                  </a:lnTo>
                  <a:lnTo>
                    <a:pt x="31497" y="48575"/>
                  </a:lnTo>
                  <a:lnTo>
                    <a:pt x="31497" y="46801"/>
                  </a:lnTo>
                  <a:lnTo>
                    <a:pt x="35933" y="42309"/>
                  </a:lnTo>
                  <a:lnTo>
                    <a:pt x="49851" y="42309"/>
                  </a:lnTo>
                  <a:lnTo>
                    <a:pt x="52014" y="40147"/>
                  </a:lnTo>
                  <a:lnTo>
                    <a:pt x="45027" y="33382"/>
                  </a:lnTo>
                  <a:lnTo>
                    <a:pt x="45027" y="24731"/>
                  </a:lnTo>
                  <a:lnTo>
                    <a:pt x="69536" y="222"/>
                  </a:lnTo>
                  <a:lnTo>
                    <a:pt x="693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6" name="Google Shape;256;p9"/>
            <p:cNvGrpSpPr/>
            <p:nvPr/>
          </p:nvGrpSpPr>
          <p:grpSpPr>
            <a:xfrm>
              <a:off x="6851241" y="3872805"/>
              <a:ext cx="740238" cy="365351"/>
              <a:chOff x="7070753" y="3796525"/>
              <a:chExt cx="690971" cy="341036"/>
            </a:xfrm>
          </p:grpSpPr>
          <p:sp>
            <p:nvSpPr>
              <p:cNvPr id="257" name="Google Shape;257;p9"/>
              <p:cNvSpPr/>
              <p:nvPr/>
            </p:nvSpPr>
            <p:spPr>
              <a:xfrm>
                <a:off x="7366883" y="4034320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1109" y="0"/>
                    </a:moveTo>
                    <a:lnTo>
                      <a:pt x="0" y="1109"/>
                    </a:lnTo>
                    <a:lnTo>
                      <a:pt x="166" y="1276"/>
                    </a:lnTo>
                    <a:lnTo>
                      <a:pt x="1275" y="167"/>
                    </a:lnTo>
                    <a:lnTo>
                      <a:pt x="11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9"/>
              <p:cNvSpPr/>
              <p:nvPr/>
            </p:nvSpPr>
            <p:spPr>
              <a:xfrm>
                <a:off x="7366883" y="4034320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166" y="0"/>
                    </a:moveTo>
                    <a:lnTo>
                      <a:pt x="0" y="167"/>
                    </a:lnTo>
                    <a:lnTo>
                      <a:pt x="1109" y="1276"/>
                    </a:lnTo>
                    <a:lnTo>
                      <a:pt x="1275" y="1109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9"/>
              <p:cNvSpPr/>
              <p:nvPr/>
            </p:nvSpPr>
            <p:spPr>
              <a:xfrm>
                <a:off x="7658483" y="4034320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1109" y="0"/>
                    </a:moveTo>
                    <a:lnTo>
                      <a:pt x="0" y="1109"/>
                    </a:lnTo>
                    <a:lnTo>
                      <a:pt x="222" y="1276"/>
                    </a:lnTo>
                    <a:lnTo>
                      <a:pt x="1276" y="167"/>
                    </a:lnTo>
                    <a:lnTo>
                      <a:pt x="11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9"/>
              <p:cNvSpPr/>
              <p:nvPr/>
            </p:nvSpPr>
            <p:spPr>
              <a:xfrm>
                <a:off x="7658483" y="4034320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167" y="0"/>
                    </a:moveTo>
                    <a:lnTo>
                      <a:pt x="0" y="167"/>
                    </a:lnTo>
                    <a:lnTo>
                      <a:pt x="1109" y="1276"/>
                    </a:lnTo>
                    <a:lnTo>
                      <a:pt x="1276" y="110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9"/>
              <p:cNvSpPr/>
              <p:nvPr/>
            </p:nvSpPr>
            <p:spPr>
              <a:xfrm>
                <a:off x="7070753" y="3796525"/>
                <a:ext cx="107772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276" extrusionOk="0">
                    <a:moveTo>
                      <a:pt x="1109" y="1"/>
                    </a:moveTo>
                    <a:lnTo>
                      <a:pt x="0" y="1110"/>
                    </a:lnTo>
                    <a:lnTo>
                      <a:pt x="222" y="1276"/>
                    </a:lnTo>
                    <a:lnTo>
                      <a:pt x="1331" y="167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9"/>
              <p:cNvSpPr/>
              <p:nvPr/>
            </p:nvSpPr>
            <p:spPr>
              <a:xfrm>
                <a:off x="7075203" y="3796525"/>
                <a:ext cx="103322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6" extrusionOk="0">
                    <a:moveTo>
                      <a:pt x="167" y="1"/>
                    </a:moveTo>
                    <a:lnTo>
                      <a:pt x="1" y="167"/>
                    </a:lnTo>
                    <a:lnTo>
                      <a:pt x="1110" y="1276"/>
                    </a:lnTo>
                    <a:lnTo>
                      <a:pt x="1276" y="1110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9"/>
              <p:cNvSpPr/>
              <p:nvPr/>
            </p:nvSpPr>
            <p:spPr>
              <a:xfrm>
                <a:off x="7366883" y="3796525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1109" y="1"/>
                    </a:moveTo>
                    <a:lnTo>
                      <a:pt x="0" y="1110"/>
                    </a:lnTo>
                    <a:lnTo>
                      <a:pt x="166" y="1276"/>
                    </a:lnTo>
                    <a:lnTo>
                      <a:pt x="1275" y="167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9"/>
              <p:cNvSpPr/>
              <p:nvPr/>
            </p:nvSpPr>
            <p:spPr>
              <a:xfrm>
                <a:off x="7366883" y="3796525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166" y="1"/>
                    </a:moveTo>
                    <a:lnTo>
                      <a:pt x="0" y="167"/>
                    </a:lnTo>
                    <a:lnTo>
                      <a:pt x="1109" y="1276"/>
                    </a:lnTo>
                    <a:lnTo>
                      <a:pt x="1275" y="1110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5" name="Google Shape;265;p9"/>
            <p:cNvGrpSpPr/>
            <p:nvPr/>
          </p:nvGrpSpPr>
          <p:grpSpPr>
            <a:xfrm>
              <a:off x="5052941" y="-1007875"/>
              <a:ext cx="3372034" cy="3579622"/>
              <a:chOff x="6474042" y="-61911"/>
              <a:chExt cx="4446247" cy="4719966"/>
            </a:xfrm>
          </p:grpSpPr>
          <p:sp>
            <p:nvSpPr>
              <p:cNvPr id="266" name="Google Shape;266;p9"/>
              <p:cNvSpPr/>
              <p:nvPr/>
            </p:nvSpPr>
            <p:spPr>
              <a:xfrm>
                <a:off x="10722788" y="3477982"/>
                <a:ext cx="89810" cy="632716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7820" extrusionOk="0">
                    <a:moveTo>
                      <a:pt x="1109" y="1"/>
                    </a:moveTo>
                    <a:lnTo>
                      <a:pt x="0" y="1110"/>
                    </a:lnTo>
                    <a:lnTo>
                      <a:pt x="0" y="3938"/>
                    </a:lnTo>
                    <a:lnTo>
                      <a:pt x="0" y="6710"/>
                    </a:lnTo>
                    <a:lnTo>
                      <a:pt x="1109" y="7819"/>
                    </a:lnTo>
                    <a:lnTo>
                      <a:pt x="1109" y="3938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9"/>
              <p:cNvSpPr/>
              <p:nvPr/>
            </p:nvSpPr>
            <p:spPr>
              <a:xfrm>
                <a:off x="7286054" y="750183"/>
                <a:ext cx="444277" cy="444196"/>
              </a:xfrm>
              <a:custGeom>
                <a:avLst/>
                <a:gdLst/>
                <a:ahLst/>
                <a:cxnLst/>
                <a:rect l="l" t="t" r="r" b="b"/>
                <a:pathLst>
                  <a:path w="5491" h="5490" extrusionOk="0">
                    <a:moveTo>
                      <a:pt x="1" y="0"/>
                    </a:moveTo>
                    <a:lnTo>
                      <a:pt x="2774" y="2773"/>
                    </a:lnTo>
                    <a:lnTo>
                      <a:pt x="5491" y="5490"/>
                    </a:lnTo>
                    <a:lnTo>
                      <a:pt x="5491" y="3937"/>
                    </a:lnTo>
                    <a:lnTo>
                      <a:pt x="3550" y="1941"/>
                    </a:lnTo>
                    <a:lnTo>
                      <a:pt x="15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9"/>
              <p:cNvSpPr/>
              <p:nvPr/>
            </p:nvSpPr>
            <p:spPr>
              <a:xfrm>
                <a:off x="6474042" y="-61911"/>
                <a:ext cx="183989" cy="184070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2275" extrusionOk="0">
                    <a:moveTo>
                      <a:pt x="1165" y="611"/>
                    </a:moveTo>
                    <a:cubicBezTo>
                      <a:pt x="1442" y="611"/>
                      <a:pt x="1664" y="832"/>
                      <a:pt x="1719" y="1165"/>
                    </a:cubicBezTo>
                    <a:cubicBezTo>
                      <a:pt x="1719" y="1442"/>
                      <a:pt x="1442" y="1664"/>
                      <a:pt x="1165" y="1664"/>
                    </a:cubicBezTo>
                    <a:cubicBezTo>
                      <a:pt x="832" y="1664"/>
                      <a:pt x="610" y="1442"/>
                      <a:pt x="610" y="1165"/>
                    </a:cubicBezTo>
                    <a:cubicBezTo>
                      <a:pt x="610" y="832"/>
                      <a:pt x="832" y="611"/>
                      <a:pt x="1165" y="611"/>
                    </a:cubicBezTo>
                    <a:close/>
                    <a:moveTo>
                      <a:pt x="1165" y="1"/>
                    </a:moveTo>
                    <a:cubicBezTo>
                      <a:pt x="499" y="1"/>
                      <a:pt x="0" y="500"/>
                      <a:pt x="0" y="1165"/>
                    </a:cubicBezTo>
                    <a:cubicBezTo>
                      <a:pt x="0" y="1775"/>
                      <a:pt x="499" y="2274"/>
                      <a:pt x="1165" y="2274"/>
                    </a:cubicBezTo>
                    <a:cubicBezTo>
                      <a:pt x="1775" y="2274"/>
                      <a:pt x="2274" y="1775"/>
                      <a:pt x="2274" y="1165"/>
                    </a:cubicBezTo>
                    <a:cubicBezTo>
                      <a:pt x="2274" y="500"/>
                      <a:pt x="1775" y="1"/>
                      <a:pt x="1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9"/>
              <p:cNvSpPr/>
              <p:nvPr/>
            </p:nvSpPr>
            <p:spPr>
              <a:xfrm>
                <a:off x="10704825" y="4473337"/>
                <a:ext cx="215463" cy="184718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2283" extrusionOk="0">
                    <a:moveTo>
                      <a:pt x="1498" y="563"/>
                    </a:moveTo>
                    <a:cubicBezTo>
                      <a:pt x="1830" y="563"/>
                      <a:pt x="2052" y="840"/>
                      <a:pt x="2052" y="1118"/>
                    </a:cubicBezTo>
                    <a:cubicBezTo>
                      <a:pt x="2052" y="1454"/>
                      <a:pt x="1776" y="1664"/>
                      <a:pt x="1494" y="1664"/>
                    </a:cubicBezTo>
                    <a:cubicBezTo>
                      <a:pt x="1357" y="1664"/>
                      <a:pt x="1218" y="1615"/>
                      <a:pt x="1110" y="1506"/>
                    </a:cubicBezTo>
                    <a:cubicBezTo>
                      <a:pt x="777" y="1173"/>
                      <a:pt x="999" y="563"/>
                      <a:pt x="1498" y="563"/>
                    </a:cubicBezTo>
                    <a:close/>
                    <a:moveTo>
                      <a:pt x="1529" y="0"/>
                    </a:moveTo>
                    <a:cubicBezTo>
                      <a:pt x="1246" y="0"/>
                      <a:pt x="957" y="106"/>
                      <a:pt x="721" y="341"/>
                    </a:cubicBezTo>
                    <a:cubicBezTo>
                      <a:pt x="1" y="1007"/>
                      <a:pt x="500" y="2282"/>
                      <a:pt x="1498" y="2282"/>
                    </a:cubicBezTo>
                    <a:cubicBezTo>
                      <a:pt x="2108" y="2282"/>
                      <a:pt x="2662" y="1728"/>
                      <a:pt x="2662" y="1118"/>
                    </a:cubicBezTo>
                    <a:cubicBezTo>
                      <a:pt x="2662" y="446"/>
                      <a:pt x="2110" y="0"/>
                      <a:pt x="15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9"/>
              <p:cNvSpPr/>
              <p:nvPr/>
            </p:nvSpPr>
            <p:spPr>
              <a:xfrm>
                <a:off x="6590714" y="63742"/>
                <a:ext cx="4262258" cy="4432735"/>
              </a:xfrm>
              <a:custGeom>
                <a:avLst/>
                <a:gdLst/>
                <a:ahLst/>
                <a:cxnLst/>
                <a:rect l="l" t="t" r="r" b="b"/>
                <a:pathLst>
                  <a:path w="52679" h="54786" extrusionOk="0">
                    <a:moveTo>
                      <a:pt x="388" y="0"/>
                    </a:moveTo>
                    <a:lnTo>
                      <a:pt x="0" y="388"/>
                    </a:lnTo>
                    <a:lnTo>
                      <a:pt x="16857" y="17245"/>
                    </a:lnTo>
                    <a:lnTo>
                      <a:pt x="16913" y="17356"/>
                    </a:lnTo>
                    <a:lnTo>
                      <a:pt x="29445" y="17356"/>
                    </a:lnTo>
                    <a:lnTo>
                      <a:pt x="52069" y="39980"/>
                    </a:lnTo>
                    <a:lnTo>
                      <a:pt x="52069" y="54786"/>
                    </a:lnTo>
                    <a:lnTo>
                      <a:pt x="52678" y="54786"/>
                    </a:lnTo>
                    <a:lnTo>
                      <a:pt x="52678" y="39759"/>
                    </a:lnTo>
                    <a:lnTo>
                      <a:pt x="29777" y="16857"/>
                    </a:lnTo>
                    <a:lnTo>
                      <a:pt x="29666" y="16746"/>
                    </a:lnTo>
                    <a:lnTo>
                      <a:pt x="17190" y="16746"/>
                    </a:lnTo>
                    <a:lnTo>
                      <a:pt x="38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1" name="Google Shape;271;p9"/>
            <p:cNvSpPr/>
            <p:nvPr/>
          </p:nvSpPr>
          <p:spPr>
            <a:xfrm>
              <a:off x="7522237" y="-209327"/>
              <a:ext cx="1798786" cy="1791641"/>
            </a:xfrm>
            <a:custGeom>
              <a:avLst/>
              <a:gdLst/>
              <a:ahLst/>
              <a:cxnLst/>
              <a:rect l="l" t="t" r="r" b="b"/>
              <a:pathLst>
                <a:path w="14030" h="13974" extrusionOk="0">
                  <a:moveTo>
                    <a:pt x="1" y="0"/>
                  </a:moveTo>
                  <a:lnTo>
                    <a:pt x="1" y="278"/>
                  </a:lnTo>
                  <a:lnTo>
                    <a:pt x="6211" y="278"/>
                  </a:lnTo>
                  <a:lnTo>
                    <a:pt x="13753" y="7819"/>
                  </a:lnTo>
                  <a:lnTo>
                    <a:pt x="13753" y="13974"/>
                  </a:lnTo>
                  <a:lnTo>
                    <a:pt x="14030" y="13974"/>
                  </a:lnTo>
                  <a:lnTo>
                    <a:pt x="14030" y="7763"/>
                  </a:lnTo>
                  <a:lnTo>
                    <a:pt x="62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2" name="Google Shape;272;p9"/>
            <p:cNvGrpSpPr/>
            <p:nvPr/>
          </p:nvGrpSpPr>
          <p:grpSpPr>
            <a:xfrm>
              <a:off x="6066323" y="845916"/>
              <a:ext cx="3431384" cy="3617769"/>
              <a:chOff x="5563238" y="409147"/>
              <a:chExt cx="4473190" cy="4716163"/>
            </a:xfrm>
          </p:grpSpPr>
          <p:sp>
            <p:nvSpPr>
              <p:cNvPr id="273" name="Google Shape;273;p9"/>
              <p:cNvSpPr/>
              <p:nvPr/>
            </p:nvSpPr>
            <p:spPr>
              <a:xfrm>
                <a:off x="5670929" y="956503"/>
                <a:ext cx="89810" cy="632716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7820" extrusionOk="0">
                    <a:moveTo>
                      <a:pt x="1" y="1"/>
                    </a:moveTo>
                    <a:lnTo>
                      <a:pt x="1" y="3883"/>
                    </a:lnTo>
                    <a:lnTo>
                      <a:pt x="1" y="7820"/>
                    </a:lnTo>
                    <a:lnTo>
                      <a:pt x="1110" y="6711"/>
                    </a:lnTo>
                    <a:lnTo>
                      <a:pt x="1110" y="3883"/>
                    </a:lnTo>
                    <a:lnTo>
                      <a:pt x="1110" y="111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9"/>
              <p:cNvSpPr/>
              <p:nvPr/>
            </p:nvSpPr>
            <p:spPr>
              <a:xfrm>
                <a:off x="8748664" y="3872823"/>
                <a:ext cx="448808" cy="444196"/>
              </a:xfrm>
              <a:custGeom>
                <a:avLst/>
                <a:gdLst/>
                <a:ahLst/>
                <a:cxnLst/>
                <a:rect l="l" t="t" r="r" b="b"/>
                <a:pathLst>
                  <a:path w="5547" h="5490" extrusionOk="0">
                    <a:moveTo>
                      <a:pt x="1" y="0"/>
                    </a:moveTo>
                    <a:lnTo>
                      <a:pt x="1" y="1553"/>
                    </a:lnTo>
                    <a:lnTo>
                      <a:pt x="1997" y="3549"/>
                    </a:lnTo>
                    <a:lnTo>
                      <a:pt x="3938" y="5490"/>
                    </a:lnTo>
                    <a:lnTo>
                      <a:pt x="5546" y="5490"/>
                    </a:lnTo>
                    <a:lnTo>
                      <a:pt x="2774" y="271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9"/>
              <p:cNvSpPr/>
              <p:nvPr/>
            </p:nvSpPr>
            <p:spPr>
              <a:xfrm>
                <a:off x="9820965" y="4940593"/>
                <a:ext cx="215463" cy="184718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2283" extrusionOk="0">
                    <a:moveTo>
                      <a:pt x="1170" y="619"/>
                    </a:moveTo>
                    <a:cubicBezTo>
                      <a:pt x="1306" y="619"/>
                      <a:pt x="1445" y="668"/>
                      <a:pt x="1553" y="777"/>
                    </a:cubicBezTo>
                    <a:cubicBezTo>
                      <a:pt x="1886" y="1110"/>
                      <a:pt x="1609" y="1720"/>
                      <a:pt x="1165" y="1720"/>
                    </a:cubicBezTo>
                    <a:cubicBezTo>
                      <a:pt x="833" y="1664"/>
                      <a:pt x="611" y="1442"/>
                      <a:pt x="611" y="1165"/>
                    </a:cubicBezTo>
                    <a:cubicBezTo>
                      <a:pt x="611" y="829"/>
                      <a:pt x="887" y="619"/>
                      <a:pt x="1170" y="619"/>
                    </a:cubicBezTo>
                    <a:close/>
                    <a:moveTo>
                      <a:pt x="1165" y="1"/>
                    </a:moveTo>
                    <a:cubicBezTo>
                      <a:pt x="500" y="1"/>
                      <a:pt x="1" y="500"/>
                      <a:pt x="1" y="1165"/>
                    </a:cubicBezTo>
                    <a:cubicBezTo>
                      <a:pt x="1" y="1837"/>
                      <a:pt x="553" y="2282"/>
                      <a:pt x="1134" y="2282"/>
                    </a:cubicBezTo>
                    <a:cubicBezTo>
                      <a:pt x="1417" y="2282"/>
                      <a:pt x="1706" y="2177"/>
                      <a:pt x="1942" y="1941"/>
                    </a:cubicBezTo>
                    <a:cubicBezTo>
                      <a:pt x="2662" y="1221"/>
                      <a:pt x="2163" y="1"/>
                      <a:pt x="1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9"/>
              <p:cNvSpPr/>
              <p:nvPr/>
            </p:nvSpPr>
            <p:spPr>
              <a:xfrm>
                <a:off x="5563238" y="409147"/>
                <a:ext cx="184070" cy="184070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2275" extrusionOk="0">
                    <a:moveTo>
                      <a:pt x="1110" y="611"/>
                    </a:moveTo>
                    <a:cubicBezTo>
                      <a:pt x="1443" y="611"/>
                      <a:pt x="1664" y="833"/>
                      <a:pt x="1664" y="1165"/>
                    </a:cubicBezTo>
                    <a:cubicBezTo>
                      <a:pt x="1664" y="1443"/>
                      <a:pt x="1443" y="1664"/>
                      <a:pt x="1110" y="1664"/>
                    </a:cubicBezTo>
                    <a:cubicBezTo>
                      <a:pt x="833" y="1664"/>
                      <a:pt x="611" y="1443"/>
                      <a:pt x="611" y="1165"/>
                    </a:cubicBezTo>
                    <a:cubicBezTo>
                      <a:pt x="611" y="833"/>
                      <a:pt x="833" y="611"/>
                      <a:pt x="1110" y="611"/>
                    </a:cubicBezTo>
                    <a:close/>
                    <a:moveTo>
                      <a:pt x="1110" y="1"/>
                    </a:moveTo>
                    <a:cubicBezTo>
                      <a:pt x="500" y="1"/>
                      <a:pt x="1" y="500"/>
                      <a:pt x="1" y="1165"/>
                    </a:cubicBezTo>
                    <a:cubicBezTo>
                      <a:pt x="1" y="1775"/>
                      <a:pt x="500" y="2274"/>
                      <a:pt x="1110" y="2274"/>
                    </a:cubicBezTo>
                    <a:cubicBezTo>
                      <a:pt x="1775" y="2274"/>
                      <a:pt x="2274" y="1775"/>
                      <a:pt x="2274" y="1165"/>
                    </a:cubicBezTo>
                    <a:cubicBezTo>
                      <a:pt x="2274" y="500"/>
                      <a:pt x="1775" y="1"/>
                      <a:pt x="11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9"/>
              <p:cNvSpPr/>
              <p:nvPr/>
            </p:nvSpPr>
            <p:spPr>
              <a:xfrm>
                <a:off x="5630555" y="570724"/>
                <a:ext cx="4262258" cy="4432735"/>
              </a:xfrm>
              <a:custGeom>
                <a:avLst/>
                <a:gdLst/>
                <a:ahLst/>
                <a:cxnLst/>
                <a:rect l="l" t="t" r="r" b="b"/>
                <a:pathLst>
                  <a:path w="52679" h="54786" extrusionOk="0">
                    <a:moveTo>
                      <a:pt x="1" y="0"/>
                    </a:moveTo>
                    <a:lnTo>
                      <a:pt x="1" y="15027"/>
                    </a:lnTo>
                    <a:lnTo>
                      <a:pt x="22902" y="37929"/>
                    </a:lnTo>
                    <a:lnTo>
                      <a:pt x="22957" y="38040"/>
                    </a:lnTo>
                    <a:lnTo>
                      <a:pt x="35489" y="38040"/>
                    </a:lnTo>
                    <a:lnTo>
                      <a:pt x="52235" y="54786"/>
                    </a:lnTo>
                    <a:lnTo>
                      <a:pt x="52679" y="54398"/>
                    </a:lnTo>
                    <a:lnTo>
                      <a:pt x="35822" y="37541"/>
                    </a:lnTo>
                    <a:lnTo>
                      <a:pt x="35711" y="37430"/>
                    </a:lnTo>
                    <a:lnTo>
                      <a:pt x="23235" y="37430"/>
                    </a:lnTo>
                    <a:lnTo>
                      <a:pt x="611" y="14806"/>
                    </a:lnTo>
                    <a:lnTo>
                      <a:pt x="6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9"/>
              <p:cNvSpPr/>
              <p:nvPr/>
            </p:nvSpPr>
            <p:spPr>
              <a:xfrm>
                <a:off x="6043358" y="2181400"/>
                <a:ext cx="1135167" cy="1130636"/>
              </a:xfrm>
              <a:custGeom>
                <a:avLst/>
                <a:gdLst/>
                <a:ahLst/>
                <a:cxnLst/>
                <a:rect l="l" t="t" r="r" b="b"/>
                <a:pathLst>
                  <a:path w="14030" h="13974" extrusionOk="0">
                    <a:moveTo>
                      <a:pt x="0" y="0"/>
                    </a:moveTo>
                    <a:lnTo>
                      <a:pt x="0" y="6211"/>
                    </a:lnTo>
                    <a:lnTo>
                      <a:pt x="7708" y="13974"/>
                    </a:lnTo>
                    <a:lnTo>
                      <a:pt x="14029" y="13974"/>
                    </a:lnTo>
                    <a:lnTo>
                      <a:pt x="14029" y="13697"/>
                    </a:lnTo>
                    <a:lnTo>
                      <a:pt x="7819" y="13697"/>
                    </a:lnTo>
                    <a:lnTo>
                      <a:pt x="222" y="6155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9" name="Google Shape;279;p9"/>
            <p:cNvGrpSpPr/>
            <p:nvPr/>
          </p:nvGrpSpPr>
          <p:grpSpPr>
            <a:xfrm>
              <a:off x="7031838" y="1257845"/>
              <a:ext cx="287456" cy="287456"/>
              <a:chOff x="9708823" y="3047299"/>
              <a:chExt cx="188520" cy="188520"/>
            </a:xfrm>
          </p:grpSpPr>
          <p:sp>
            <p:nvSpPr>
              <p:cNvPr id="280" name="Google Shape;280;p9"/>
              <p:cNvSpPr/>
              <p:nvPr/>
            </p:nvSpPr>
            <p:spPr>
              <a:xfrm>
                <a:off x="9789572" y="3047299"/>
                <a:ext cx="31474" cy="18852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330" extrusionOk="0">
                    <a:moveTo>
                      <a:pt x="1" y="0"/>
                    </a:moveTo>
                    <a:lnTo>
                      <a:pt x="1" y="2329"/>
                    </a:lnTo>
                    <a:lnTo>
                      <a:pt x="389" y="2329"/>
                    </a:lnTo>
                    <a:lnTo>
                      <a:pt x="3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9"/>
              <p:cNvSpPr/>
              <p:nvPr/>
            </p:nvSpPr>
            <p:spPr>
              <a:xfrm>
                <a:off x="9708823" y="3128047"/>
                <a:ext cx="188520" cy="27024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334" extrusionOk="0">
                    <a:moveTo>
                      <a:pt x="1" y="0"/>
                    </a:moveTo>
                    <a:lnTo>
                      <a:pt x="1" y="333"/>
                    </a:lnTo>
                    <a:lnTo>
                      <a:pt x="2329" y="333"/>
                    </a:lnTo>
                    <a:lnTo>
                      <a:pt x="23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2" name="Google Shape;282;p9"/>
            <p:cNvGrpSpPr/>
            <p:nvPr/>
          </p:nvGrpSpPr>
          <p:grpSpPr>
            <a:xfrm>
              <a:off x="8049231" y="4543486"/>
              <a:ext cx="744777" cy="130184"/>
              <a:chOff x="8829494" y="3047299"/>
              <a:chExt cx="744777" cy="130184"/>
            </a:xfrm>
          </p:grpSpPr>
          <p:sp>
            <p:nvSpPr>
              <p:cNvPr id="283" name="Google Shape;283;p9"/>
              <p:cNvSpPr/>
              <p:nvPr/>
            </p:nvSpPr>
            <p:spPr>
              <a:xfrm>
                <a:off x="9390281" y="3047299"/>
                <a:ext cx="183989" cy="130184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1609" extrusionOk="0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9"/>
              <p:cNvSpPr/>
              <p:nvPr/>
            </p:nvSpPr>
            <p:spPr>
              <a:xfrm>
                <a:off x="9246746" y="3047299"/>
                <a:ext cx="183989" cy="130184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1609" extrusionOk="0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9"/>
              <p:cNvSpPr/>
              <p:nvPr/>
            </p:nvSpPr>
            <p:spPr>
              <a:xfrm>
                <a:off x="9107662" y="3047299"/>
                <a:ext cx="183989" cy="130184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1609" extrusionOk="0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9"/>
              <p:cNvSpPr/>
              <p:nvPr/>
            </p:nvSpPr>
            <p:spPr>
              <a:xfrm>
                <a:off x="8968578" y="3047299"/>
                <a:ext cx="183989" cy="130184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1609" extrusionOk="0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9"/>
              <p:cNvSpPr/>
              <p:nvPr/>
            </p:nvSpPr>
            <p:spPr>
              <a:xfrm>
                <a:off x="8829494" y="3047299"/>
                <a:ext cx="183989" cy="130184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1609" extrusionOk="0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" name="Google Shape;288;p9"/>
            <p:cNvGrpSpPr/>
            <p:nvPr/>
          </p:nvGrpSpPr>
          <p:grpSpPr>
            <a:xfrm>
              <a:off x="5025311" y="4581842"/>
              <a:ext cx="653177" cy="53475"/>
              <a:chOff x="8407710" y="3361310"/>
              <a:chExt cx="713464" cy="58417"/>
            </a:xfrm>
          </p:grpSpPr>
          <p:sp>
            <p:nvSpPr>
              <p:cNvPr id="289" name="Google Shape;289;p9"/>
              <p:cNvSpPr/>
              <p:nvPr/>
            </p:nvSpPr>
            <p:spPr>
              <a:xfrm>
                <a:off x="8766626" y="3361310"/>
                <a:ext cx="354548" cy="58417"/>
              </a:xfrm>
              <a:custGeom>
                <a:avLst/>
                <a:gdLst/>
                <a:ahLst/>
                <a:cxnLst/>
                <a:rect l="l" t="t" r="r" b="b"/>
                <a:pathLst>
                  <a:path w="4382" h="722" extrusionOk="0">
                    <a:moveTo>
                      <a:pt x="1" y="1"/>
                    </a:moveTo>
                    <a:lnTo>
                      <a:pt x="1" y="722"/>
                    </a:lnTo>
                    <a:lnTo>
                      <a:pt x="4381" y="722"/>
                    </a:lnTo>
                    <a:lnTo>
                      <a:pt x="438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9"/>
              <p:cNvSpPr/>
              <p:nvPr/>
            </p:nvSpPr>
            <p:spPr>
              <a:xfrm>
                <a:off x="8519851" y="3361310"/>
                <a:ext cx="175089" cy="58417"/>
              </a:xfrm>
              <a:custGeom>
                <a:avLst/>
                <a:gdLst/>
                <a:ahLst/>
                <a:cxnLst/>
                <a:rect l="l" t="t" r="r" b="b"/>
                <a:pathLst>
                  <a:path w="2164" h="722" extrusionOk="0">
                    <a:moveTo>
                      <a:pt x="1" y="1"/>
                    </a:moveTo>
                    <a:lnTo>
                      <a:pt x="1" y="722"/>
                    </a:lnTo>
                    <a:lnTo>
                      <a:pt x="2164" y="722"/>
                    </a:lnTo>
                    <a:lnTo>
                      <a:pt x="21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9"/>
              <p:cNvSpPr/>
              <p:nvPr/>
            </p:nvSpPr>
            <p:spPr>
              <a:xfrm>
                <a:off x="8407710" y="3361310"/>
                <a:ext cx="58417" cy="58417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22" extrusionOk="0">
                    <a:moveTo>
                      <a:pt x="1" y="1"/>
                    </a:moveTo>
                    <a:lnTo>
                      <a:pt x="1" y="722"/>
                    </a:lnTo>
                    <a:lnTo>
                      <a:pt x="722" y="722"/>
                    </a:lnTo>
                    <a:lnTo>
                      <a:pt x="7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2" name="Google Shape;292;p9"/>
            <p:cNvGrpSpPr/>
            <p:nvPr/>
          </p:nvGrpSpPr>
          <p:grpSpPr>
            <a:xfrm>
              <a:off x="7515400" y="2572981"/>
              <a:ext cx="2523342" cy="810715"/>
              <a:chOff x="7683442" y="2402007"/>
              <a:chExt cx="2595230" cy="833811"/>
            </a:xfrm>
          </p:grpSpPr>
          <p:sp>
            <p:nvSpPr>
              <p:cNvPr id="293" name="Google Shape;293;p9"/>
              <p:cNvSpPr/>
              <p:nvPr/>
            </p:nvSpPr>
            <p:spPr>
              <a:xfrm>
                <a:off x="7810998" y="2504392"/>
                <a:ext cx="2467674" cy="731426"/>
              </a:xfrm>
              <a:custGeom>
                <a:avLst/>
                <a:gdLst/>
                <a:ahLst/>
                <a:cxnLst/>
                <a:rect l="l" t="t" r="r" b="b"/>
                <a:pathLst>
                  <a:path w="30499" h="9040" extrusionOk="0">
                    <a:moveTo>
                      <a:pt x="278" y="1"/>
                    </a:moveTo>
                    <a:lnTo>
                      <a:pt x="1" y="278"/>
                    </a:lnTo>
                    <a:lnTo>
                      <a:pt x="3383" y="3660"/>
                    </a:lnTo>
                    <a:lnTo>
                      <a:pt x="24898" y="3660"/>
                    </a:lnTo>
                    <a:lnTo>
                      <a:pt x="30222" y="9039"/>
                    </a:lnTo>
                    <a:lnTo>
                      <a:pt x="30499" y="8762"/>
                    </a:lnTo>
                    <a:lnTo>
                      <a:pt x="25065" y="3272"/>
                    </a:lnTo>
                    <a:lnTo>
                      <a:pt x="3550" y="3272"/>
                    </a:lnTo>
                    <a:lnTo>
                      <a:pt x="27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9"/>
              <p:cNvSpPr/>
              <p:nvPr/>
            </p:nvSpPr>
            <p:spPr>
              <a:xfrm>
                <a:off x="7683442" y="2402007"/>
                <a:ext cx="163408" cy="140091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2283" extrusionOk="0">
                    <a:moveTo>
                      <a:pt x="1498" y="563"/>
                    </a:moveTo>
                    <a:cubicBezTo>
                      <a:pt x="1830" y="563"/>
                      <a:pt x="2052" y="840"/>
                      <a:pt x="2052" y="1118"/>
                    </a:cubicBezTo>
                    <a:cubicBezTo>
                      <a:pt x="2052" y="1454"/>
                      <a:pt x="1776" y="1664"/>
                      <a:pt x="1494" y="1664"/>
                    </a:cubicBezTo>
                    <a:cubicBezTo>
                      <a:pt x="1357" y="1664"/>
                      <a:pt x="1218" y="1615"/>
                      <a:pt x="1110" y="1506"/>
                    </a:cubicBezTo>
                    <a:cubicBezTo>
                      <a:pt x="777" y="1173"/>
                      <a:pt x="999" y="563"/>
                      <a:pt x="1498" y="563"/>
                    </a:cubicBezTo>
                    <a:close/>
                    <a:moveTo>
                      <a:pt x="1529" y="0"/>
                    </a:moveTo>
                    <a:cubicBezTo>
                      <a:pt x="1246" y="0"/>
                      <a:pt x="957" y="106"/>
                      <a:pt x="721" y="341"/>
                    </a:cubicBezTo>
                    <a:cubicBezTo>
                      <a:pt x="1" y="1007"/>
                      <a:pt x="500" y="2282"/>
                      <a:pt x="1498" y="2282"/>
                    </a:cubicBezTo>
                    <a:cubicBezTo>
                      <a:pt x="2108" y="2282"/>
                      <a:pt x="2662" y="1728"/>
                      <a:pt x="2662" y="1118"/>
                    </a:cubicBezTo>
                    <a:cubicBezTo>
                      <a:pt x="2662" y="446"/>
                      <a:pt x="2110" y="0"/>
                      <a:pt x="15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7_1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3"/>
          <p:cNvSpPr txBox="1">
            <a:spLocks noGrp="1"/>
          </p:cNvSpPr>
          <p:nvPr>
            <p:ph type="title" hasCustomPrompt="1"/>
          </p:nvPr>
        </p:nvSpPr>
        <p:spPr>
          <a:xfrm>
            <a:off x="2100875" y="1278011"/>
            <a:ext cx="10848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58" name="Google Shape;358;p13"/>
          <p:cNvSpPr txBox="1">
            <a:spLocks noGrp="1"/>
          </p:cNvSpPr>
          <p:nvPr>
            <p:ph type="subTitle" idx="1"/>
          </p:nvPr>
        </p:nvSpPr>
        <p:spPr>
          <a:xfrm>
            <a:off x="1234025" y="1849391"/>
            <a:ext cx="2818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359" name="Google Shape;359;p13"/>
          <p:cNvSpPr txBox="1">
            <a:spLocks noGrp="1"/>
          </p:cNvSpPr>
          <p:nvPr>
            <p:ph type="subTitle" idx="2"/>
          </p:nvPr>
        </p:nvSpPr>
        <p:spPr>
          <a:xfrm>
            <a:off x="1234025" y="2249636"/>
            <a:ext cx="28185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13"/>
          <p:cNvSpPr txBox="1">
            <a:spLocks noGrp="1"/>
          </p:cNvSpPr>
          <p:nvPr>
            <p:ph type="title" idx="3" hasCustomPrompt="1"/>
          </p:nvPr>
        </p:nvSpPr>
        <p:spPr>
          <a:xfrm>
            <a:off x="5958325" y="1278011"/>
            <a:ext cx="10848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1" name="Google Shape;361;p13"/>
          <p:cNvSpPr txBox="1">
            <a:spLocks noGrp="1"/>
          </p:cNvSpPr>
          <p:nvPr>
            <p:ph type="subTitle" idx="4"/>
          </p:nvPr>
        </p:nvSpPr>
        <p:spPr>
          <a:xfrm>
            <a:off x="5091475" y="1849391"/>
            <a:ext cx="2818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362" name="Google Shape;362;p13"/>
          <p:cNvSpPr txBox="1">
            <a:spLocks noGrp="1"/>
          </p:cNvSpPr>
          <p:nvPr>
            <p:ph type="subTitle" idx="5"/>
          </p:nvPr>
        </p:nvSpPr>
        <p:spPr>
          <a:xfrm>
            <a:off x="5091475" y="2249636"/>
            <a:ext cx="28185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13"/>
          <p:cNvSpPr txBox="1">
            <a:spLocks noGrp="1"/>
          </p:cNvSpPr>
          <p:nvPr>
            <p:ph type="title" idx="6" hasCustomPrompt="1"/>
          </p:nvPr>
        </p:nvSpPr>
        <p:spPr>
          <a:xfrm>
            <a:off x="2100875" y="3002952"/>
            <a:ext cx="10848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4" name="Google Shape;364;p13"/>
          <p:cNvSpPr txBox="1">
            <a:spLocks noGrp="1"/>
          </p:cNvSpPr>
          <p:nvPr>
            <p:ph type="subTitle" idx="7"/>
          </p:nvPr>
        </p:nvSpPr>
        <p:spPr>
          <a:xfrm>
            <a:off x="1234025" y="3574317"/>
            <a:ext cx="2818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365" name="Google Shape;365;p13"/>
          <p:cNvSpPr txBox="1">
            <a:spLocks noGrp="1"/>
          </p:cNvSpPr>
          <p:nvPr>
            <p:ph type="subTitle" idx="8"/>
          </p:nvPr>
        </p:nvSpPr>
        <p:spPr>
          <a:xfrm>
            <a:off x="1234025" y="3974562"/>
            <a:ext cx="28185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13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367" name="Google Shape;367;p13"/>
          <p:cNvSpPr txBox="1">
            <a:spLocks noGrp="1"/>
          </p:cNvSpPr>
          <p:nvPr>
            <p:ph type="title" idx="13" hasCustomPrompt="1"/>
          </p:nvPr>
        </p:nvSpPr>
        <p:spPr>
          <a:xfrm>
            <a:off x="5958325" y="3002952"/>
            <a:ext cx="10848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8" name="Google Shape;368;p13"/>
          <p:cNvSpPr txBox="1">
            <a:spLocks noGrp="1"/>
          </p:cNvSpPr>
          <p:nvPr>
            <p:ph type="subTitle" idx="14"/>
          </p:nvPr>
        </p:nvSpPr>
        <p:spPr>
          <a:xfrm>
            <a:off x="5091475" y="3574317"/>
            <a:ext cx="2818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369" name="Google Shape;369;p13"/>
          <p:cNvSpPr txBox="1">
            <a:spLocks noGrp="1"/>
          </p:cNvSpPr>
          <p:nvPr>
            <p:ph type="subTitle" idx="15"/>
          </p:nvPr>
        </p:nvSpPr>
        <p:spPr>
          <a:xfrm>
            <a:off x="5091475" y="3974562"/>
            <a:ext cx="28185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370" name="Google Shape;370;p13"/>
          <p:cNvGrpSpPr/>
          <p:nvPr/>
        </p:nvGrpSpPr>
        <p:grpSpPr>
          <a:xfrm>
            <a:off x="-3389800" y="-360873"/>
            <a:ext cx="6322114" cy="7255046"/>
            <a:chOff x="-3389800" y="-360873"/>
            <a:chExt cx="6322114" cy="7255046"/>
          </a:xfrm>
        </p:grpSpPr>
        <p:sp>
          <p:nvSpPr>
            <p:cNvPr id="371" name="Google Shape;371;p13"/>
            <p:cNvSpPr/>
            <p:nvPr/>
          </p:nvSpPr>
          <p:spPr>
            <a:xfrm>
              <a:off x="-3389800" y="-360873"/>
              <a:ext cx="6322114" cy="7255046"/>
            </a:xfrm>
            <a:custGeom>
              <a:avLst/>
              <a:gdLst/>
              <a:ahLst/>
              <a:cxnLst/>
              <a:rect l="l" t="t" r="r" b="b"/>
              <a:pathLst>
                <a:path w="71832" h="82432" extrusionOk="0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2" name="Google Shape;372;p13"/>
            <p:cNvGrpSpPr/>
            <p:nvPr/>
          </p:nvGrpSpPr>
          <p:grpSpPr>
            <a:xfrm>
              <a:off x="-1419600" y="387590"/>
              <a:ext cx="2381713" cy="3328977"/>
              <a:chOff x="7655072" y="-407632"/>
              <a:chExt cx="2008529" cy="2807368"/>
            </a:xfrm>
          </p:grpSpPr>
          <p:sp>
            <p:nvSpPr>
              <p:cNvPr id="373" name="Google Shape;373;p13"/>
              <p:cNvSpPr/>
              <p:nvPr/>
            </p:nvSpPr>
            <p:spPr>
              <a:xfrm>
                <a:off x="7685059" y="-336851"/>
                <a:ext cx="1930325" cy="2689498"/>
              </a:xfrm>
              <a:custGeom>
                <a:avLst/>
                <a:gdLst/>
                <a:ahLst/>
                <a:cxnLst/>
                <a:rect l="l" t="t" r="r" b="b"/>
                <a:pathLst>
                  <a:path w="32508" h="45293" extrusionOk="0">
                    <a:moveTo>
                      <a:pt x="0" y="1"/>
                    </a:moveTo>
                    <a:lnTo>
                      <a:pt x="0" y="8351"/>
                    </a:lnTo>
                    <a:lnTo>
                      <a:pt x="15447" y="8351"/>
                    </a:lnTo>
                    <a:lnTo>
                      <a:pt x="24998" y="17901"/>
                    </a:lnTo>
                    <a:lnTo>
                      <a:pt x="24998" y="38040"/>
                    </a:lnTo>
                    <a:lnTo>
                      <a:pt x="32251" y="45293"/>
                    </a:lnTo>
                    <a:lnTo>
                      <a:pt x="32507" y="45037"/>
                    </a:lnTo>
                    <a:lnTo>
                      <a:pt x="25358" y="37888"/>
                    </a:lnTo>
                    <a:lnTo>
                      <a:pt x="25358" y="17749"/>
                    </a:lnTo>
                    <a:lnTo>
                      <a:pt x="15651" y="8043"/>
                    </a:lnTo>
                    <a:lnTo>
                      <a:pt x="15595" y="7986"/>
                    </a:lnTo>
                    <a:lnTo>
                      <a:pt x="365" y="7986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13"/>
              <p:cNvSpPr/>
              <p:nvPr/>
            </p:nvSpPr>
            <p:spPr>
              <a:xfrm>
                <a:off x="8734422" y="271200"/>
                <a:ext cx="332350" cy="332528"/>
              </a:xfrm>
              <a:custGeom>
                <a:avLst/>
                <a:gdLst/>
                <a:ahLst/>
                <a:cxnLst/>
                <a:rect l="l" t="t" r="r" b="b"/>
                <a:pathLst>
                  <a:path w="5597" h="5600" extrusionOk="0">
                    <a:moveTo>
                      <a:pt x="1" y="0"/>
                    </a:moveTo>
                    <a:lnTo>
                      <a:pt x="1" y="1597"/>
                    </a:lnTo>
                    <a:lnTo>
                      <a:pt x="2002" y="3599"/>
                    </a:lnTo>
                    <a:lnTo>
                      <a:pt x="4004" y="5600"/>
                    </a:lnTo>
                    <a:lnTo>
                      <a:pt x="5597" y="5600"/>
                    </a:lnTo>
                    <a:lnTo>
                      <a:pt x="2799" y="28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3"/>
              <p:cNvSpPr/>
              <p:nvPr/>
            </p:nvSpPr>
            <p:spPr>
              <a:xfrm>
                <a:off x="7655072" y="-407632"/>
                <a:ext cx="81588" cy="81529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3"/>
              <p:cNvSpPr/>
              <p:nvPr/>
            </p:nvSpPr>
            <p:spPr>
              <a:xfrm>
                <a:off x="9568236" y="2317969"/>
                <a:ext cx="95364" cy="81766"/>
              </a:xfrm>
              <a:custGeom>
                <a:avLst/>
                <a:gdLst/>
                <a:ahLst/>
                <a:cxnLst/>
                <a:rect l="l" t="t" r="r" b="b"/>
                <a:pathLst>
                  <a:path w="1606" h="1377" extrusionOk="0">
                    <a:moveTo>
                      <a:pt x="917" y="364"/>
                    </a:moveTo>
                    <a:cubicBezTo>
                      <a:pt x="1097" y="364"/>
                      <a:pt x="1242" y="512"/>
                      <a:pt x="1242" y="688"/>
                    </a:cubicBezTo>
                    <a:cubicBezTo>
                      <a:pt x="1242" y="883"/>
                      <a:pt x="1082" y="1012"/>
                      <a:pt x="916" y="1012"/>
                    </a:cubicBezTo>
                    <a:cubicBezTo>
                      <a:pt x="837" y="1012"/>
                      <a:pt x="755" y="982"/>
                      <a:pt x="689" y="916"/>
                    </a:cubicBezTo>
                    <a:cubicBezTo>
                      <a:pt x="485" y="712"/>
                      <a:pt x="629" y="364"/>
                      <a:pt x="917" y="364"/>
                    </a:cubicBezTo>
                    <a:close/>
                    <a:moveTo>
                      <a:pt x="915" y="1"/>
                    </a:moveTo>
                    <a:cubicBezTo>
                      <a:pt x="746" y="1"/>
                      <a:pt x="573" y="63"/>
                      <a:pt x="433" y="203"/>
                    </a:cubicBezTo>
                    <a:cubicBezTo>
                      <a:pt x="1" y="636"/>
                      <a:pt x="309" y="1376"/>
                      <a:pt x="917" y="1376"/>
                    </a:cubicBezTo>
                    <a:cubicBezTo>
                      <a:pt x="1298" y="1372"/>
                      <a:pt x="1606" y="1068"/>
                      <a:pt x="1606" y="688"/>
                    </a:cubicBezTo>
                    <a:cubicBezTo>
                      <a:pt x="1606" y="274"/>
                      <a:pt x="1267" y="1"/>
                      <a:pt x="9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13"/>
              <p:cNvSpPr/>
              <p:nvPr/>
            </p:nvSpPr>
            <p:spPr>
              <a:xfrm>
                <a:off x="7692897" y="-144282"/>
                <a:ext cx="497783" cy="292387"/>
              </a:xfrm>
              <a:custGeom>
                <a:avLst/>
                <a:gdLst/>
                <a:ahLst/>
                <a:cxnLst/>
                <a:rect l="l" t="t" r="r" b="b"/>
                <a:pathLst>
                  <a:path w="8383" h="4924" extrusionOk="0">
                    <a:moveTo>
                      <a:pt x="100" y="0"/>
                    </a:moveTo>
                    <a:lnTo>
                      <a:pt x="0" y="104"/>
                    </a:lnTo>
                    <a:lnTo>
                      <a:pt x="2498" y="2598"/>
                    </a:lnTo>
                    <a:lnTo>
                      <a:pt x="5957" y="2598"/>
                    </a:lnTo>
                    <a:lnTo>
                      <a:pt x="8282" y="4924"/>
                    </a:lnTo>
                    <a:lnTo>
                      <a:pt x="8382" y="4820"/>
                    </a:lnTo>
                    <a:lnTo>
                      <a:pt x="6017" y="2454"/>
                    </a:lnTo>
                    <a:lnTo>
                      <a:pt x="2558" y="2454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8" name="Google Shape;378;p13"/>
            <p:cNvGrpSpPr/>
            <p:nvPr/>
          </p:nvGrpSpPr>
          <p:grpSpPr>
            <a:xfrm>
              <a:off x="-201897" y="42827"/>
              <a:ext cx="1029648" cy="1806572"/>
              <a:chOff x="455034" y="-121633"/>
              <a:chExt cx="629947" cy="1105275"/>
            </a:xfrm>
          </p:grpSpPr>
          <p:sp>
            <p:nvSpPr>
              <p:cNvPr id="379" name="Google Shape;379;p13"/>
              <p:cNvSpPr/>
              <p:nvPr/>
            </p:nvSpPr>
            <p:spPr>
              <a:xfrm>
                <a:off x="1007193" y="917077"/>
                <a:ext cx="77788" cy="66565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13"/>
              <p:cNvSpPr/>
              <p:nvPr/>
            </p:nvSpPr>
            <p:spPr>
              <a:xfrm>
                <a:off x="455034" y="-121633"/>
                <a:ext cx="592137" cy="1045622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1" name="Google Shape;381;p13"/>
            <p:cNvGrpSpPr/>
            <p:nvPr/>
          </p:nvGrpSpPr>
          <p:grpSpPr>
            <a:xfrm>
              <a:off x="889287" y="4589548"/>
              <a:ext cx="471865" cy="38050"/>
              <a:chOff x="6298452" y="2390050"/>
              <a:chExt cx="140725" cy="11350"/>
            </a:xfrm>
          </p:grpSpPr>
          <p:sp>
            <p:nvSpPr>
              <p:cNvPr id="382" name="Google Shape;382;p13"/>
              <p:cNvSpPr/>
              <p:nvPr/>
            </p:nvSpPr>
            <p:spPr>
              <a:xfrm>
                <a:off x="6298452" y="2390050"/>
                <a:ext cx="70375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2815" y="453"/>
                    </a:lnTo>
                    <a:lnTo>
                      <a:pt x="281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3"/>
              <p:cNvSpPr/>
              <p:nvPr/>
            </p:nvSpPr>
            <p:spPr>
              <a:xfrm>
                <a:off x="6382427" y="2390050"/>
                <a:ext cx="351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454" extrusionOk="0">
                    <a:moveTo>
                      <a:pt x="0" y="1"/>
                    </a:moveTo>
                    <a:lnTo>
                      <a:pt x="0" y="453"/>
                    </a:lnTo>
                    <a:lnTo>
                      <a:pt x="1405" y="453"/>
                    </a:lnTo>
                    <a:lnTo>
                      <a:pt x="14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3"/>
              <p:cNvSpPr/>
              <p:nvPr/>
            </p:nvSpPr>
            <p:spPr>
              <a:xfrm>
                <a:off x="6427952" y="2390050"/>
                <a:ext cx="11225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449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449" y="453"/>
                    </a:lnTo>
                    <a:lnTo>
                      <a:pt x="4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5" name="Google Shape;385;p13"/>
          <p:cNvGrpSpPr/>
          <p:nvPr/>
        </p:nvGrpSpPr>
        <p:grpSpPr>
          <a:xfrm>
            <a:off x="6133478" y="-1088649"/>
            <a:ext cx="7166740" cy="6435526"/>
            <a:chOff x="6133478" y="-1088649"/>
            <a:chExt cx="7166740" cy="6435526"/>
          </a:xfrm>
        </p:grpSpPr>
        <p:sp>
          <p:nvSpPr>
            <p:cNvPr id="386" name="Google Shape;386;p13"/>
            <p:cNvSpPr/>
            <p:nvPr/>
          </p:nvSpPr>
          <p:spPr>
            <a:xfrm>
              <a:off x="6133478" y="-1088649"/>
              <a:ext cx="7166740" cy="6435526"/>
            </a:xfrm>
            <a:custGeom>
              <a:avLst/>
              <a:gdLst/>
              <a:ahLst/>
              <a:cxnLst/>
              <a:rect l="l" t="t" r="r" b="b"/>
              <a:pathLst>
                <a:path w="71519" h="64222" extrusionOk="0">
                  <a:moveTo>
                    <a:pt x="160" y="0"/>
                  </a:moveTo>
                  <a:lnTo>
                    <a:pt x="0" y="160"/>
                  </a:lnTo>
                  <a:lnTo>
                    <a:pt x="26919" y="27079"/>
                  </a:lnTo>
                  <a:lnTo>
                    <a:pt x="26919" y="27956"/>
                  </a:lnTo>
                  <a:lnTo>
                    <a:pt x="30762" y="31798"/>
                  </a:lnTo>
                  <a:lnTo>
                    <a:pt x="32743" y="31798"/>
                  </a:lnTo>
                  <a:lnTo>
                    <a:pt x="38031" y="37086"/>
                  </a:lnTo>
                  <a:lnTo>
                    <a:pt x="44224" y="37086"/>
                  </a:lnTo>
                  <a:lnTo>
                    <a:pt x="71359" y="64221"/>
                  </a:lnTo>
                  <a:lnTo>
                    <a:pt x="71519" y="64061"/>
                  </a:lnTo>
                  <a:lnTo>
                    <a:pt x="42046" y="34588"/>
                  </a:lnTo>
                  <a:lnTo>
                    <a:pt x="42046" y="33035"/>
                  </a:lnTo>
                  <a:lnTo>
                    <a:pt x="38359" y="29353"/>
                  </a:lnTo>
                  <a:lnTo>
                    <a:pt x="35465" y="29353"/>
                  </a:lnTo>
                  <a:lnTo>
                    <a:pt x="28949" y="22836"/>
                  </a:lnTo>
                  <a:lnTo>
                    <a:pt x="22993" y="22836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7" name="Google Shape;387;p13"/>
            <p:cNvGrpSpPr/>
            <p:nvPr/>
          </p:nvGrpSpPr>
          <p:grpSpPr>
            <a:xfrm>
              <a:off x="8193009" y="539516"/>
              <a:ext cx="618213" cy="306426"/>
              <a:chOff x="5989375" y="1843575"/>
              <a:chExt cx="136525" cy="67675"/>
            </a:xfrm>
          </p:grpSpPr>
          <p:sp>
            <p:nvSpPr>
              <p:cNvPr id="388" name="Google Shape;388;p13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3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3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3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3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3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3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3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6" name="Google Shape;396;p13"/>
            <p:cNvGrpSpPr/>
            <p:nvPr/>
          </p:nvGrpSpPr>
          <p:grpSpPr>
            <a:xfrm>
              <a:off x="8389396" y="1055350"/>
              <a:ext cx="1228886" cy="2188720"/>
              <a:chOff x="8389396" y="1055350"/>
              <a:chExt cx="1228886" cy="2188720"/>
            </a:xfrm>
          </p:grpSpPr>
          <p:sp>
            <p:nvSpPr>
              <p:cNvPr id="397" name="Google Shape;397;p13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3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_1_1_1_1_1_1_1_1_1"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1"/>
          <p:cNvSpPr txBox="1">
            <a:spLocks noGrp="1"/>
          </p:cNvSpPr>
          <p:nvPr>
            <p:ph type="body" idx="1"/>
          </p:nvPr>
        </p:nvSpPr>
        <p:spPr>
          <a:xfrm>
            <a:off x="722375" y="1129950"/>
            <a:ext cx="7704000" cy="3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238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650" name="Google Shape;650;p2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651" name="Google Shape;651;p21"/>
          <p:cNvGrpSpPr/>
          <p:nvPr/>
        </p:nvGrpSpPr>
        <p:grpSpPr>
          <a:xfrm flipH="1">
            <a:off x="4940054" y="3761619"/>
            <a:ext cx="4859943" cy="2698431"/>
            <a:chOff x="-788304" y="3837819"/>
            <a:chExt cx="4859943" cy="2698431"/>
          </a:xfrm>
        </p:grpSpPr>
        <p:sp>
          <p:nvSpPr>
            <p:cNvPr id="652" name="Google Shape;652;p21"/>
            <p:cNvSpPr/>
            <p:nvPr/>
          </p:nvSpPr>
          <p:spPr>
            <a:xfrm flipH="1">
              <a:off x="-788304" y="4174967"/>
              <a:ext cx="2494083" cy="1471900"/>
            </a:xfrm>
            <a:custGeom>
              <a:avLst/>
              <a:gdLst/>
              <a:ahLst/>
              <a:cxnLst/>
              <a:rect l="l" t="t" r="r" b="b"/>
              <a:pathLst>
                <a:path w="22289" h="13154" extrusionOk="0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3" name="Google Shape;653;p21"/>
            <p:cNvGrpSpPr/>
            <p:nvPr/>
          </p:nvGrpSpPr>
          <p:grpSpPr>
            <a:xfrm flipH="1">
              <a:off x="1320304" y="4461358"/>
              <a:ext cx="647437" cy="321825"/>
              <a:chOff x="7990044" y="3252744"/>
              <a:chExt cx="516874" cy="256925"/>
            </a:xfrm>
          </p:grpSpPr>
          <p:sp>
            <p:nvSpPr>
              <p:cNvPr id="654" name="Google Shape;654;p21"/>
              <p:cNvSpPr/>
              <p:nvPr/>
            </p:nvSpPr>
            <p:spPr>
              <a:xfrm>
                <a:off x="8208922" y="3431894"/>
                <a:ext cx="78111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26" extrusionOk="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29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21"/>
              <p:cNvSpPr/>
              <p:nvPr/>
            </p:nvSpPr>
            <p:spPr>
              <a:xfrm>
                <a:off x="8208922" y="3431558"/>
                <a:ext cx="77775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26" extrusionOk="0">
                    <a:moveTo>
                      <a:pt x="801" y="1"/>
                    </a:moveTo>
                    <a:lnTo>
                      <a:pt x="1" y="798"/>
                    </a:lnTo>
                    <a:lnTo>
                      <a:pt x="125" y="926"/>
                    </a:lnTo>
                    <a:lnTo>
                      <a:pt x="925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21"/>
              <p:cNvSpPr/>
              <p:nvPr/>
            </p:nvSpPr>
            <p:spPr>
              <a:xfrm>
                <a:off x="7990044" y="3431894"/>
                <a:ext cx="78111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26" extrusionOk="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30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21"/>
              <p:cNvSpPr/>
              <p:nvPr/>
            </p:nvSpPr>
            <p:spPr>
              <a:xfrm>
                <a:off x="7990044" y="3431558"/>
                <a:ext cx="77775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26" extrusionOk="0">
                    <a:moveTo>
                      <a:pt x="801" y="1"/>
                    </a:moveTo>
                    <a:lnTo>
                      <a:pt x="1" y="798"/>
                    </a:lnTo>
                    <a:lnTo>
                      <a:pt x="129" y="926"/>
                    </a:lnTo>
                    <a:lnTo>
                      <a:pt x="926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21"/>
              <p:cNvSpPr/>
              <p:nvPr/>
            </p:nvSpPr>
            <p:spPr>
              <a:xfrm>
                <a:off x="8428808" y="3252744"/>
                <a:ext cx="78111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30" extrusionOk="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21"/>
              <p:cNvSpPr/>
              <p:nvPr/>
            </p:nvSpPr>
            <p:spPr>
              <a:xfrm>
                <a:off x="8429144" y="3253080"/>
                <a:ext cx="77775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30" extrusionOk="0">
                    <a:moveTo>
                      <a:pt x="797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7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21"/>
              <p:cNvSpPr/>
              <p:nvPr/>
            </p:nvSpPr>
            <p:spPr>
              <a:xfrm>
                <a:off x="8209930" y="3252744"/>
                <a:ext cx="78111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30" extrusionOk="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21"/>
              <p:cNvSpPr/>
              <p:nvPr/>
            </p:nvSpPr>
            <p:spPr>
              <a:xfrm>
                <a:off x="8210266" y="3253080"/>
                <a:ext cx="77775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30" extrusionOk="0">
                    <a:moveTo>
                      <a:pt x="801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8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2" name="Google Shape;662;p21"/>
            <p:cNvGrpSpPr/>
            <p:nvPr/>
          </p:nvGrpSpPr>
          <p:grpSpPr>
            <a:xfrm rot="5400000">
              <a:off x="813121" y="3277732"/>
              <a:ext cx="2698431" cy="3818605"/>
              <a:chOff x="7726148" y="777978"/>
              <a:chExt cx="2698431" cy="3818605"/>
            </a:xfrm>
          </p:grpSpPr>
          <p:sp>
            <p:nvSpPr>
              <p:cNvPr id="663" name="Google Shape;663;p21"/>
              <p:cNvSpPr/>
              <p:nvPr/>
            </p:nvSpPr>
            <p:spPr>
              <a:xfrm>
                <a:off x="7726148" y="4468667"/>
                <a:ext cx="148998" cy="127917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1523" extrusionOk="0">
                    <a:moveTo>
                      <a:pt x="757" y="406"/>
                    </a:moveTo>
                    <a:cubicBezTo>
                      <a:pt x="1077" y="406"/>
                      <a:pt x="1238" y="790"/>
                      <a:pt x="1009" y="1014"/>
                    </a:cubicBezTo>
                    <a:cubicBezTo>
                      <a:pt x="937" y="1087"/>
                      <a:pt x="847" y="1120"/>
                      <a:pt x="759" y="1120"/>
                    </a:cubicBezTo>
                    <a:cubicBezTo>
                      <a:pt x="576" y="1120"/>
                      <a:pt x="401" y="978"/>
                      <a:pt x="401" y="762"/>
                    </a:cubicBezTo>
                    <a:cubicBezTo>
                      <a:pt x="401" y="566"/>
                      <a:pt x="561" y="406"/>
                      <a:pt x="757" y="406"/>
                    </a:cubicBezTo>
                    <a:close/>
                    <a:moveTo>
                      <a:pt x="764" y="1"/>
                    </a:moveTo>
                    <a:cubicBezTo>
                      <a:pt x="374" y="1"/>
                      <a:pt x="1" y="305"/>
                      <a:pt x="1" y="762"/>
                    </a:cubicBezTo>
                    <a:cubicBezTo>
                      <a:pt x="1" y="1182"/>
                      <a:pt x="337" y="1519"/>
                      <a:pt x="757" y="1523"/>
                    </a:cubicBezTo>
                    <a:cubicBezTo>
                      <a:pt x="1434" y="1523"/>
                      <a:pt x="1774" y="702"/>
                      <a:pt x="1294" y="226"/>
                    </a:cubicBezTo>
                    <a:cubicBezTo>
                      <a:pt x="1139" y="70"/>
                      <a:pt x="950" y="1"/>
                      <a:pt x="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21"/>
              <p:cNvSpPr/>
              <p:nvPr/>
            </p:nvSpPr>
            <p:spPr>
              <a:xfrm>
                <a:off x="9887546" y="2617023"/>
                <a:ext cx="520234" cy="519814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6189" extrusionOk="0">
                    <a:moveTo>
                      <a:pt x="4428" y="0"/>
                    </a:moveTo>
                    <a:lnTo>
                      <a:pt x="2214" y="2214"/>
                    </a:lnTo>
                    <a:lnTo>
                      <a:pt x="1" y="4427"/>
                    </a:lnTo>
                    <a:lnTo>
                      <a:pt x="1" y="6188"/>
                    </a:lnTo>
                    <a:lnTo>
                      <a:pt x="3095" y="3094"/>
                    </a:lnTo>
                    <a:lnTo>
                      <a:pt x="61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21"/>
              <p:cNvSpPr/>
              <p:nvPr/>
            </p:nvSpPr>
            <p:spPr>
              <a:xfrm>
                <a:off x="7813245" y="777978"/>
                <a:ext cx="2611333" cy="3736295"/>
              </a:xfrm>
              <a:custGeom>
                <a:avLst/>
                <a:gdLst/>
                <a:ahLst/>
                <a:cxnLst/>
                <a:rect l="l" t="t" r="r" b="b"/>
                <a:pathLst>
                  <a:path w="31091" h="44485" extrusionOk="0">
                    <a:moveTo>
                      <a:pt x="28921" y="1"/>
                    </a:moveTo>
                    <a:lnTo>
                      <a:pt x="23577" y="5344"/>
                    </a:lnTo>
                    <a:lnTo>
                      <a:pt x="23577" y="11525"/>
                    </a:lnTo>
                    <a:lnTo>
                      <a:pt x="30686" y="18638"/>
                    </a:lnTo>
                    <a:lnTo>
                      <a:pt x="30686" y="21984"/>
                    </a:lnTo>
                    <a:lnTo>
                      <a:pt x="19218" y="33456"/>
                    </a:lnTo>
                    <a:lnTo>
                      <a:pt x="10744" y="33456"/>
                    </a:lnTo>
                    <a:lnTo>
                      <a:pt x="10688" y="33512"/>
                    </a:lnTo>
                    <a:lnTo>
                      <a:pt x="0" y="44200"/>
                    </a:lnTo>
                    <a:lnTo>
                      <a:pt x="285" y="44484"/>
                    </a:lnTo>
                    <a:lnTo>
                      <a:pt x="10912" y="33857"/>
                    </a:lnTo>
                    <a:lnTo>
                      <a:pt x="19382" y="33857"/>
                    </a:lnTo>
                    <a:lnTo>
                      <a:pt x="19442" y="33797"/>
                    </a:lnTo>
                    <a:lnTo>
                      <a:pt x="31090" y="22148"/>
                    </a:lnTo>
                    <a:lnTo>
                      <a:pt x="31090" y="18474"/>
                    </a:lnTo>
                    <a:lnTo>
                      <a:pt x="23977" y="11361"/>
                    </a:lnTo>
                    <a:lnTo>
                      <a:pt x="23977" y="5509"/>
                    </a:lnTo>
                    <a:lnTo>
                      <a:pt x="29205" y="285"/>
                    </a:lnTo>
                    <a:lnTo>
                      <a:pt x="289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66" name="Google Shape;666;p21"/>
          <p:cNvGrpSpPr/>
          <p:nvPr/>
        </p:nvGrpSpPr>
        <p:grpSpPr>
          <a:xfrm flipH="1">
            <a:off x="5745066" y="-1877775"/>
            <a:ext cx="4054931" cy="3690696"/>
            <a:chOff x="-626842" y="-1801575"/>
            <a:chExt cx="4054931" cy="3690696"/>
          </a:xfrm>
        </p:grpSpPr>
        <p:sp>
          <p:nvSpPr>
            <p:cNvPr id="667" name="Google Shape;667;p21"/>
            <p:cNvSpPr/>
            <p:nvPr/>
          </p:nvSpPr>
          <p:spPr>
            <a:xfrm>
              <a:off x="-626842" y="-190870"/>
              <a:ext cx="2698418" cy="1592456"/>
            </a:xfrm>
            <a:custGeom>
              <a:avLst/>
              <a:gdLst/>
              <a:ahLst/>
              <a:cxnLst/>
              <a:rect l="l" t="t" r="r" b="b"/>
              <a:pathLst>
                <a:path w="22289" h="13154" extrusionOk="0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8" name="Google Shape;668;p21"/>
            <p:cNvGrpSpPr/>
            <p:nvPr/>
          </p:nvGrpSpPr>
          <p:grpSpPr>
            <a:xfrm rot="10800000">
              <a:off x="388735" y="-1801575"/>
              <a:ext cx="3039353" cy="3203144"/>
              <a:chOff x="7797455" y="1505164"/>
              <a:chExt cx="3773251" cy="3976591"/>
            </a:xfrm>
          </p:grpSpPr>
          <p:sp>
            <p:nvSpPr>
              <p:cNvPr id="669" name="Google Shape;669;p21"/>
              <p:cNvSpPr/>
              <p:nvPr/>
            </p:nvSpPr>
            <p:spPr>
              <a:xfrm>
                <a:off x="8507171" y="4423732"/>
                <a:ext cx="375603" cy="375939"/>
              </a:xfrm>
              <a:custGeom>
                <a:avLst/>
                <a:gdLst/>
                <a:ahLst/>
                <a:cxnLst/>
                <a:rect l="l" t="t" r="r" b="b"/>
                <a:pathLst>
                  <a:path w="4472" h="4476" extrusionOk="0">
                    <a:moveTo>
                      <a:pt x="4471" y="0"/>
                    </a:moveTo>
                    <a:lnTo>
                      <a:pt x="2234" y="2238"/>
                    </a:lnTo>
                    <a:lnTo>
                      <a:pt x="0" y="4475"/>
                    </a:lnTo>
                    <a:lnTo>
                      <a:pt x="1273" y="4475"/>
                    </a:lnTo>
                    <a:lnTo>
                      <a:pt x="2870" y="2874"/>
                    </a:lnTo>
                    <a:lnTo>
                      <a:pt x="4471" y="1273"/>
                    </a:lnTo>
                    <a:lnTo>
                      <a:pt x="44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21"/>
              <p:cNvSpPr/>
              <p:nvPr/>
            </p:nvSpPr>
            <p:spPr>
              <a:xfrm>
                <a:off x="7797455" y="5326373"/>
                <a:ext cx="181250" cy="155382"/>
              </a:xfrm>
              <a:custGeom>
                <a:avLst/>
                <a:gdLst/>
                <a:ahLst/>
                <a:cxnLst/>
                <a:rect l="l" t="t" r="r" b="b"/>
                <a:pathLst>
                  <a:path w="2158" h="1850" extrusionOk="0">
                    <a:moveTo>
                      <a:pt x="1231" y="488"/>
                    </a:moveTo>
                    <a:cubicBezTo>
                      <a:pt x="1455" y="488"/>
                      <a:pt x="1669" y="663"/>
                      <a:pt x="1669" y="925"/>
                    </a:cubicBezTo>
                    <a:cubicBezTo>
                      <a:pt x="1669" y="1166"/>
                      <a:pt x="1473" y="1362"/>
                      <a:pt x="1233" y="1362"/>
                    </a:cubicBezTo>
                    <a:cubicBezTo>
                      <a:pt x="845" y="1358"/>
                      <a:pt x="653" y="889"/>
                      <a:pt x="925" y="617"/>
                    </a:cubicBezTo>
                    <a:cubicBezTo>
                      <a:pt x="1014" y="528"/>
                      <a:pt x="1124" y="488"/>
                      <a:pt x="1231" y="488"/>
                    </a:cubicBezTo>
                    <a:close/>
                    <a:moveTo>
                      <a:pt x="1233" y="1"/>
                    </a:moveTo>
                    <a:cubicBezTo>
                      <a:pt x="413" y="1"/>
                      <a:pt x="0" y="998"/>
                      <a:pt x="581" y="1578"/>
                    </a:cubicBezTo>
                    <a:cubicBezTo>
                      <a:pt x="768" y="1765"/>
                      <a:pt x="999" y="1849"/>
                      <a:pt x="1226" y="1849"/>
                    </a:cubicBezTo>
                    <a:cubicBezTo>
                      <a:pt x="1701" y="1849"/>
                      <a:pt x="2158" y="1481"/>
                      <a:pt x="2158" y="925"/>
                    </a:cubicBezTo>
                    <a:cubicBezTo>
                      <a:pt x="2158" y="413"/>
                      <a:pt x="1746" y="1"/>
                      <a:pt x="12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21"/>
              <p:cNvSpPr/>
              <p:nvPr/>
            </p:nvSpPr>
            <p:spPr>
              <a:xfrm>
                <a:off x="11389036" y="1505164"/>
                <a:ext cx="181670" cy="155382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1850" extrusionOk="0">
                    <a:moveTo>
                      <a:pt x="1233" y="488"/>
                    </a:moveTo>
                    <a:cubicBezTo>
                      <a:pt x="1457" y="488"/>
                      <a:pt x="1674" y="663"/>
                      <a:pt x="1674" y="925"/>
                    </a:cubicBezTo>
                    <a:cubicBezTo>
                      <a:pt x="1674" y="1166"/>
                      <a:pt x="1478" y="1358"/>
                      <a:pt x="1237" y="1362"/>
                    </a:cubicBezTo>
                    <a:cubicBezTo>
                      <a:pt x="849" y="1362"/>
                      <a:pt x="653" y="889"/>
                      <a:pt x="929" y="617"/>
                    </a:cubicBezTo>
                    <a:cubicBezTo>
                      <a:pt x="1017" y="528"/>
                      <a:pt x="1126" y="488"/>
                      <a:pt x="1233" y="488"/>
                    </a:cubicBezTo>
                    <a:close/>
                    <a:moveTo>
                      <a:pt x="1237" y="1"/>
                    </a:moveTo>
                    <a:cubicBezTo>
                      <a:pt x="413" y="1"/>
                      <a:pt x="1" y="998"/>
                      <a:pt x="585" y="1578"/>
                    </a:cubicBezTo>
                    <a:cubicBezTo>
                      <a:pt x="772" y="1765"/>
                      <a:pt x="1003" y="1849"/>
                      <a:pt x="1230" y="1849"/>
                    </a:cubicBezTo>
                    <a:cubicBezTo>
                      <a:pt x="1705" y="1849"/>
                      <a:pt x="2162" y="1481"/>
                      <a:pt x="2162" y="925"/>
                    </a:cubicBezTo>
                    <a:cubicBezTo>
                      <a:pt x="2162" y="413"/>
                      <a:pt x="1746" y="1"/>
                      <a:pt x="12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21"/>
              <p:cNvSpPr/>
              <p:nvPr/>
            </p:nvSpPr>
            <p:spPr>
              <a:xfrm>
                <a:off x="7919157" y="1639968"/>
                <a:ext cx="3594352" cy="3738983"/>
              </a:xfrm>
              <a:custGeom>
                <a:avLst/>
                <a:gdLst/>
                <a:ahLst/>
                <a:cxnLst/>
                <a:rect l="l" t="t" r="r" b="b"/>
                <a:pathLst>
                  <a:path w="42795" h="44517" extrusionOk="0">
                    <a:moveTo>
                      <a:pt x="42306" y="1"/>
                    </a:moveTo>
                    <a:lnTo>
                      <a:pt x="42306" y="12025"/>
                    </a:lnTo>
                    <a:lnTo>
                      <a:pt x="23925" y="30406"/>
                    </a:lnTo>
                    <a:lnTo>
                      <a:pt x="13762" y="30406"/>
                    </a:lnTo>
                    <a:lnTo>
                      <a:pt x="13690" y="30478"/>
                    </a:lnTo>
                    <a:lnTo>
                      <a:pt x="0" y="44172"/>
                    </a:lnTo>
                    <a:lnTo>
                      <a:pt x="345" y="44516"/>
                    </a:lnTo>
                    <a:lnTo>
                      <a:pt x="13966" y="30895"/>
                    </a:lnTo>
                    <a:lnTo>
                      <a:pt x="24125" y="30895"/>
                    </a:lnTo>
                    <a:lnTo>
                      <a:pt x="24197" y="30823"/>
                    </a:lnTo>
                    <a:lnTo>
                      <a:pt x="42795" y="12230"/>
                    </a:lnTo>
                    <a:lnTo>
                      <a:pt x="427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3" name="Google Shape;673;p21"/>
            <p:cNvGrpSpPr/>
            <p:nvPr/>
          </p:nvGrpSpPr>
          <p:grpSpPr>
            <a:xfrm>
              <a:off x="331330" y="1630180"/>
              <a:ext cx="258605" cy="258941"/>
              <a:chOff x="8925357" y="2817675"/>
              <a:chExt cx="258605" cy="258941"/>
            </a:xfrm>
          </p:grpSpPr>
          <p:sp>
            <p:nvSpPr>
              <p:cNvPr id="674" name="Google Shape;674;p21"/>
              <p:cNvSpPr/>
              <p:nvPr/>
            </p:nvSpPr>
            <p:spPr>
              <a:xfrm>
                <a:off x="9033956" y="2817675"/>
                <a:ext cx="41155" cy="258941"/>
              </a:xfrm>
              <a:custGeom>
                <a:avLst/>
                <a:gdLst/>
                <a:ahLst/>
                <a:cxnLst/>
                <a:rect l="l" t="t" r="r" b="b"/>
                <a:pathLst>
                  <a:path w="490" h="3083" extrusionOk="0">
                    <a:moveTo>
                      <a:pt x="1" y="1"/>
                    </a:moveTo>
                    <a:lnTo>
                      <a:pt x="1" y="3083"/>
                    </a:lnTo>
                    <a:lnTo>
                      <a:pt x="489" y="3083"/>
                    </a:lnTo>
                    <a:lnTo>
                      <a:pt x="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21"/>
              <p:cNvSpPr/>
              <p:nvPr/>
            </p:nvSpPr>
            <p:spPr>
              <a:xfrm>
                <a:off x="8925357" y="2926610"/>
                <a:ext cx="258605" cy="41155"/>
              </a:xfrm>
              <a:custGeom>
                <a:avLst/>
                <a:gdLst/>
                <a:ahLst/>
                <a:cxnLst/>
                <a:rect l="l" t="t" r="r" b="b"/>
                <a:pathLst>
                  <a:path w="3079" h="490" extrusionOk="0">
                    <a:moveTo>
                      <a:pt x="1" y="1"/>
                    </a:moveTo>
                    <a:lnTo>
                      <a:pt x="1" y="489"/>
                    </a:lnTo>
                    <a:lnTo>
                      <a:pt x="3079" y="489"/>
                    </a:lnTo>
                    <a:lnTo>
                      <a:pt x="30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0"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7" name="Google Shape;677;p22"/>
          <p:cNvGrpSpPr/>
          <p:nvPr/>
        </p:nvGrpSpPr>
        <p:grpSpPr>
          <a:xfrm>
            <a:off x="6637249" y="3517397"/>
            <a:ext cx="3213277" cy="3529318"/>
            <a:chOff x="6484849" y="3631196"/>
            <a:chExt cx="3213277" cy="3529318"/>
          </a:xfrm>
        </p:grpSpPr>
        <p:sp>
          <p:nvSpPr>
            <p:cNvPr id="678" name="Google Shape;678;p22"/>
            <p:cNvSpPr/>
            <p:nvPr/>
          </p:nvSpPr>
          <p:spPr>
            <a:xfrm>
              <a:off x="7145128" y="4325492"/>
              <a:ext cx="2552998" cy="1507261"/>
            </a:xfrm>
            <a:custGeom>
              <a:avLst/>
              <a:gdLst/>
              <a:ahLst/>
              <a:cxnLst/>
              <a:rect l="l" t="t" r="r" b="b"/>
              <a:pathLst>
                <a:path w="17209" h="10160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9" name="Google Shape;679;p22"/>
            <p:cNvGrpSpPr/>
            <p:nvPr/>
          </p:nvGrpSpPr>
          <p:grpSpPr>
            <a:xfrm rot="10800000" flipH="1">
              <a:off x="6484849" y="3631196"/>
              <a:ext cx="2431677" cy="3529318"/>
              <a:chOff x="6769513" y="299393"/>
              <a:chExt cx="1308620" cy="1899525"/>
            </a:xfrm>
          </p:grpSpPr>
          <p:sp>
            <p:nvSpPr>
              <p:cNvPr id="680" name="Google Shape;680;p22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4564" extrusionOk="0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22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22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1118" extrusionOk="0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22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avLst/>
                <a:gdLst/>
                <a:ahLst/>
                <a:cxnLst/>
                <a:rect l="l" t="t" r="r" b="b"/>
                <a:pathLst>
                  <a:path w="22925" h="32804" extrusionOk="0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22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4155" extrusionOk="0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22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avLst/>
                <a:gdLst/>
                <a:ahLst/>
                <a:cxnLst/>
                <a:rect l="l" t="t" r="r" b="b"/>
                <a:pathLst>
                  <a:path w="4945" h="7807" extrusionOk="0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86" name="Google Shape;686;p22"/>
          <p:cNvGrpSpPr/>
          <p:nvPr/>
        </p:nvGrpSpPr>
        <p:grpSpPr>
          <a:xfrm>
            <a:off x="-2910022" y="-3831210"/>
            <a:ext cx="6654696" cy="7636707"/>
            <a:chOff x="-2910022" y="-3831210"/>
            <a:chExt cx="6654696" cy="7636707"/>
          </a:xfrm>
        </p:grpSpPr>
        <p:sp>
          <p:nvSpPr>
            <p:cNvPr id="687" name="Google Shape;687;p22"/>
            <p:cNvSpPr/>
            <p:nvPr/>
          </p:nvSpPr>
          <p:spPr>
            <a:xfrm rot="10800000" flipH="1">
              <a:off x="-2910022" y="-3831210"/>
              <a:ext cx="6654696" cy="7636707"/>
            </a:xfrm>
            <a:custGeom>
              <a:avLst/>
              <a:gdLst/>
              <a:ahLst/>
              <a:cxnLst/>
              <a:rect l="l" t="t" r="r" b="b"/>
              <a:pathLst>
                <a:path w="71832" h="82432" extrusionOk="0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8" name="Google Shape;688;p22"/>
            <p:cNvGrpSpPr/>
            <p:nvPr/>
          </p:nvGrpSpPr>
          <p:grpSpPr>
            <a:xfrm flipH="1">
              <a:off x="-831771" y="-192647"/>
              <a:ext cx="2586938" cy="1464987"/>
              <a:chOff x="7545816" y="-192997"/>
              <a:chExt cx="2586938" cy="1464987"/>
            </a:xfrm>
          </p:grpSpPr>
          <p:sp>
            <p:nvSpPr>
              <p:cNvPr id="689" name="Google Shape;689;p22"/>
              <p:cNvSpPr/>
              <p:nvPr/>
            </p:nvSpPr>
            <p:spPr>
              <a:xfrm rot="5400000" flipH="1">
                <a:off x="8106792" y="-753973"/>
                <a:ext cx="1464987" cy="2586938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90" name="Google Shape;690;p22"/>
              <p:cNvGrpSpPr/>
              <p:nvPr/>
            </p:nvGrpSpPr>
            <p:grpSpPr>
              <a:xfrm>
                <a:off x="7545825" y="435764"/>
                <a:ext cx="827314" cy="410158"/>
                <a:chOff x="5989375" y="1843575"/>
                <a:chExt cx="136525" cy="67675"/>
              </a:xfrm>
            </p:grpSpPr>
            <p:sp>
              <p:nvSpPr>
                <p:cNvPr id="691" name="Google Shape;691;p22"/>
                <p:cNvSpPr/>
                <p:nvPr/>
              </p:nvSpPr>
              <p:spPr>
                <a:xfrm>
                  <a:off x="6047225" y="1843575"/>
                  <a:ext cx="20525" cy="2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" h="822" extrusionOk="0">
                      <a:moveTo>
                        <a:pt x="709" y="0"/>
                      </a:moveTo>
                      <a:lnTo>
                        <a:pt x="0" y="709"/>
                      </a:lnTo>
                      <a:lnTo>
                        <a:pt x="112" y="821"/>
                      </a:lnTo>
                      <a:lnTo>
                        <a:pt x="821" y="113"/>
                      </a:lnTo>
                      <a:lnTo>
                        <a:pt x="70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" name="Google Shape;692;p22"/>
                <p:cNvSpPr/>
                <p:nvPr/>
              </p:nvSpPr>
              <p:spPr>
                <a:xfrm>
                  <a:off x="6047225" y="1843575"/>
                  <a:ext cx="20525" cy="2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" h="822" extrusionOk="0">
                      <a:moveTo>
                        <a:pt x="112" y="0"/>
                      </a:moveTo>
                      <a:lnTo>
                        <a:pt x="0" y="113"/>
                      </a:lnTo>
                      <a:lnTo>
                        <a:pt x="709" y="821"/>
                      </a:lnTo>
                      <a:lnTo>
                        <a:pt x="821" y="709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" name="Google Shape;693;p22"/>
                <p:cNvSpPr/>
                <p:nvPr/>
              </p:nvSpPr>
              <p:spPr>
                <a:xfrm>
                  <a:off x="5989475" y="1843675"/>
                  <a:ext cx="20650" cy="2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" h="822" extrusionOk="0">
                      <a:moveTo>
                        <a:pt x="713" y="0"/>
                      </a:moveTo>
                      <a:lnTo>
                        <a:pt x="1" y="709"/>
                      </a:lnTo>
                      <a:lnTo>
                        <a:pt x="113" y="821"/>
                      </a:lnTo>
                      <a:lnTo>
                        <a:pt x="825" y="113"/>
                      </a:lnTo>
                      <a:lnTo>
                        <a:pt x="71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4" name="Google Shape;694;p22"/>
                <p:cNvSpPr/>
                <p:nvPr/>
              </p:nvSpPr>
              <p:spPr>
                <a:xfrm>
                  <a:off x="5989375" y="1843575"/>
                  <a:ext cx="20650" cy="2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" h="822" extrusionOk="0">
                      <a:moveTo>
                        <a:pt x="117" y="0"/>
                      </a:moveTo>
                      <a:lnTo>
                        <a:pt x="1" y="113"/>
                      </a:lnTo>
                      <a:lnTo>
                        <a:pt x="713" y="821"/>
                      </a:lnTo>
                      <a:lnTo>
                        <a:pt x="825" y="709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5" name="Google Shape;695;p22"/>
                <p:cNvSpPr/>
                <p:nvPr/>
              </p:nvSpPr>
              <p:spPr>
                <a:xfrm>
                  <a:off x="6105350" y="1890600"/>
                  <a:ext cx="20550" cy="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826" extrusionOk="0">
                      <a:moveTo>
                        <a:pt x="709" y="1"/>
                      </a:moveTo>
                      <a:lnTo>
                        <a:pt x="1" y="713"/>
                      </a:lnTo>
                      <a:lnTo>
                        <a:pt x="113" y="825"/>
                      </a:lnTo>
                      <a:lnTo>
                        <a:pt x="821" y="113"/>
                      </a:lnTo>
                      <a:lnTo>
                        <a:pt x="70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6" name="Google Shape;696;p22"/>
                <p:cNvSpPr/>
                <p:nvPr/>
              </p:nvSpPr>
              <p:spPr>
                <a:xfrm>
                  <a:off x="6105350" y="1890600"/>
                  <a:ext cx="20550" cy="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826" extrusionOk="0">
                      <a:moveTo>
                        <a:pt x="113" y="1"/>
                      </a:moveTo>
                      <a:lnTo>
                        <a:pt x="1" y="113"/>
                      </a:lnTo>
                      <a:lnTo>
                        <a:pt x="709" y="825"/>
                      </a:lnTo>
                      <a:lnTo>
                        <a:pt x="821" y="709"/>
                      </a:lnTo>
                      <a:lnTo>
                        <a:pt x="11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7" name="Google Shape;697;p22"/>
                <p:cNvSpPr/>
                <p:nvPr/>
              </p:nvSpPr>
              <p:spPr>
                <a:xfrm>
                  <a:off x="6047525" y="1890600"/>
                  <a:ext cx="20625" cy="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" h="826" extrusionOk="0">
                      <a:moveTo>
                        <a:pt x="713" y="1"/>
                      </a:moveTo>
                      <a:lnTo>
                        <a:pt x="0" y="709"/>
                      </a:lnTo>
                      <a:lnTo>
                        <a:pt x="116" y="825"/>
                      </a:lnTo>
                      <a:lnTo>
                        <a:pt x="825" y="1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8" name="Google Shape;698;p22"/>
                <p:cNvSpPr/>
                <p:nvPr/>
              </p:nvSpPr>
              <p:spPr>
                <a:xfrm>
                  <a:off x="6047525" y="1890600"/>
                  <a:ext cx="20625" cy="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" h="826" extrusionOk="0">
                      <a:moveTo>
                        <a:pt x="112" y="1"/>
                      </a:moveTo>
                      <a:lnTo>
                        <a:pt x="0" y="113"/>
                      </a:lnTo>
                      <a:lnTo>
                        <a:pt x="713" y="825"/>
                      </a:lnTo>
                      <a:lnTo>
                        <a:pt x="825" y="70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699" name="Google Shape;699;p2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" name="Google Shape;778;p25"/>
          <p:cNvGrpSpPr/>
          <p:nvPr/>
        </p:nvGrpSpPr>
        <p:grpSpPr>
          <a:xfrm>
            <a:off x="-1296571" y="-620648"/>
            <a:ext cx="3482238" cy="4516379"/>
            <a:chOff x="-1296571" y="-620648"/>
            <a:chExt cx="3482238" cy="4516379"/>
          </a:xfrm>
        </p:grpSpPr>
        <p:sp>
          <p:nvSpPr>
            <p:cNvPr id="779" name="Google Shape;779;p25"/>
            <p:cNvSpPr/>
            <p:nvPr/>
          </p:nvSpPr>
          <p:spPr>
            <a:xfrm>
              <a:off x="-1296571" y="0"/>
              <a:ext cx="3031826" cy="2004580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0" name="Google Shape;780;p25"/>
            <p:cNvGrpSpPr/>
            <p:nvPr/>
          </p:nvGrpSpPr>
          <p:grpSpPr>
            <a:xfrm>
              <a:off x="-941814" y="-620648"/>
              <a:ext cx="3127481" cy="4516379"/>
              <a:chOff x="278245" y="-184325"/>
              <a:chExt cx="2358228" cy="3405504"/>
            </a:xfrm>
          </p:grpSpPr>
          <p:grpSp>
            <p:nvGrpSpPr>
              <p:cNvPr id="781" name="Google Shape;781;p25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782" name="Google Shape;782;p25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1" h="4780" extrusionOk="0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3" name="Google Shape;783;p25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" h="1177" extrusionOk="0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4" name="Google Shape;784;p25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0" h="34353" extrusionOk="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5" name="Google Shape;785;p25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8" h="14823" extrusionOk="0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6" name="Google Shape;786;p25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" h="8175" extrusionOk="0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87" name="Google Shape;787;p25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177" extrusionOk="0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88" name="Google Shape;788;p25"/>
          <p:cNvGrpSpPr/>
          <p:nvPr/>
        </p:nvGrpSpPr>
        <p:grpSpPr>
          <a:xfrm>
            <a:off x="5245253" y="-441860"/>
            <a:ext cx="6654696" cy="9380356"/>
            <a:chOff x="5245253" y="-441860"/>
            <a:chExt cx="6654696" cy="9380356"/>
          </a:xfrm>
        </p:grpSpPr>
        <p:sp>
          <p:nvSpPr>
            <p:cNvPr id="789" name="Google Shape;789;p25"/>
            <p:cNvSpPr/>
            <p:nvPr/>
          </p:nvSpPr>
          <p:spPr>
            <a:xfrm rot="10800000" flipH="1">
              <a:off x="5245253" y="1301790"/>
              <a:ext cx="6654696" cy="7636707"/>
            </a:xfrm>
            <a:custGeom>
              <a:avLst/>
              <a:gdLst/>
              <a:ahLst/>
              <a:cxnLst/>
              <a:rect l="l" t="t" r="r" b="b"/>
              <a:pathLst>
                <a:path w="71832" h="82432" extrusionOk="0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0" name="Google Shape;790;p25"/>
            <p:cNvGrpSpPr/>
            <p:nvPr/>
          </p:nvGrpSpPr>
          <p:grpSpPr>
            <a:xfrm flipH="1">
              <a:off x="8418770" y="-441860"/>
              <a:ext cx="2708843" cy="3931638"/>
              <a:chOff x="6769513" y="299393"/>
              <a:chExt cx="1308620" cy="1899525"/>
            </a:xfrm>
          </p:grpSpPr>
          <p:sp>
            <p:nvSpPr>
              <p:cNvPr id="791" name="Google Shape;791;p25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4564" extrusionOk="0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25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25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1118" extrusionOk="0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25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avLst/>
                <a:gdLst/>
                <a:ahLst/>
                <a:cxnLst/>
                <a:rect l="l" t="t" r="r" b="b"/>
                <a:pathLst>
                  <a:path w="22925" h="32804" extrusionOk="0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25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4155" extrusionOk="0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25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avLst/>
                <a:gdLst/>
                <a:ahLst/>
                <a:cxnLst/>
                <a:rect l="l" t="t" r="r" b="b"/>
                <a:pathLst>
                  <a:path w="4945" h="7807" extrusionOk="0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7" name="Google Shape;797;p25"/>
            <p:cNvSpPr/>
            <p:nvPr/>
          </p:nvSpPr>
          <p:spPr>
            <a:xfrm rot="10800000" flipH="1">
              <a:off x="8322117" y="3604890"/>
              <a:ext cx="1464987" cy="2586938"/>
            </a:xfrm>
            <a:custGeom>
              <a:avLst/>
              <a:gdLst/>
              <a:ahLst/>
              <a:cxnLst/>
              <a:rect l="l" t="t" r="r" b="b"/>
              <a:pathLst>
                <a:path w="9972" h="17609" extrusionOk="0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5"/>
            <p:cNvSpPr/>
            <p:nvPr/>
          </p:nvSpPr>
          <p:spPr>
            <a:xfrm rot="10800000" flipH="1">
              <a:off x="8796218" y="3575323"/>
              <a:ext cx="727762" cy="727762"/>
            </a:xfrm>
            <a:custGeom>
              <a:avLst/>
              <a:gdLst/>
              <a:ahLst/>
              <a:cxnLst/>
              <a:rect l="l" t="t" r="r" b="b"/>
              <a:pathLst>
                <a:path w="9936" h="9936" fill="none" extrusionOk="0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40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sz="30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5" r:id="rId4"/>
    <p:sldLayoutId id="2147483658" r:id="rId5"/>
    <p:sldLayoutId id="2147483659" r:id="rId6"/>
    <p:sldLayoutId id="2147483667" r:id="rId7"/>
    <p:sldLayoutId id="2147483668" r:id="rId8"/>
    <p:sldLayoutId id="2147483671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30"/>
          <p:cNvSpPr/>
          <p:nvPr/>
        </p:nvSpPr>
        <p:spPr>
          <a:xfrm>
            <a:off x="12812293" y="872774"/>
            <a:ext cx="144983" cy="272315"/>
          </a:xfrm>
          <a:custGeom>
            <a:avLst/>
            <a:gdLst/>
            <a:ahLst/>
            <a:cxnLst/>
            <a:rect l="l" t="t" r="r" b="b"/>
            <a:pathLst>
              <a:path w="739" h="1388" extrusionOk="0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30"/>
          <p:cNvSpPr/>
          <p:nvPr/>
        </p:nvSpPr>
        <p:spPr>
          <a:xfrm>
            <a:off x="12634741" y="984406"/>
            <a:ext cx="165975" cy="226210"/>
          </a:xfrm>
          <a:custGeom>
            <a:avLst/>
            <a:gdLst/>
            <a:ahLst/>
            <a:cxnLst/>
            <a:rect l="l" t="t" r="r" b="b"/>
            <a:pathLst>
              <a:path w="846" h="1153" extrusionOk="0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30"/>
          <p:cNvSpPr/>
          <p:nvPr/>
        </p:nvSpPr>
        <p:spPr>
          <a:xfrm>
            <a:off x="12359096" y="2644566"/>
            <a:ext cx="116928" cy="53953"/>
          </a:xfrm>
          <a:custGeom>
            <a:avLst/>
            <a:gdLst/>
            <a:ahLst/>
            <a:cxnLst/>
            <a:rect l="l" t="t" r="r" b="b"/>
            <a:pathLst>
              <a:path w="596" h="275" fill="none" extrusionOk="0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w="4475" cap="rnd" cmpd="sng">
            <a:solidFill>
              <a:srgbClr val="2AB5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30"/>
          <p:cNvSpPr txBox="1">
            <a:spLocks noGrp="1"/>
          </p:cNvSpPr>
          <p:nvPr>
            <p:ph type="ctrTitle"/>
          </p:nvPr>
        </p:nvSpPr>
        <p:spPr>
          <a:xfrm>
            <a:off x="1296163" y="1263600"/>
            <a:ext cx="6551700" cy="21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Lookup </a:t>
            </a:r>
            <a:r>
              <a:rPr lang="en-US" dirty="0" err="1" smtClean="0"/>
              <a:t>Highschool</a:t>
            </a:r>
            <a:r>
              <a:rPr lang="en-US" dirty="0" smtClean="0"/>
              <a:t> Test Scores</a:t>
            </a:r>
            <a:endParaRPr dirty="0"/>
          </a:p>
        </p:txBody>
      </p:sp>
      <p:sp>
        <p:nvSpPr>
          <p:cNvPr id="832" name="Google Shape;832;p30"/>
          <p:cNvSpPr txBox="1">
            <a:spLocks noGrp="1"/>
          </p:cNvSpPr>
          <p:nvPr>
            <p:ph type="subTitle" idx="1"/>
          </p:nvPr>
        </p:nvSpPr>
        <p:spPr>
          <a:xfrm>
            <a:off x="1296138" y="3416400"/>
            <a:ext cx="65517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Group 9</a:t>
            </a:r>
            <a:endParaRPr dirty="0"/>
          </a:p>
        </p:txBody>
      </p:sp>
      <p:grpSp>
        <p:nvGrpSpPr>
          <p:cNvPr id="833" name="Google Shape;833;p30"/>
          <p:cNvGrpSpPr/>
          <p:nvPr/>
        </p:nvGrpSpPr>
        <p:grpSpPr>
          <a:xfrm>
            <a:off x="888012" y="1440674"/>
            <a:ext cx="300359" cy="299855"/>
            <a:chOff x="1466575" y="2391250"/>
            <a:chExt cx="59575" cy="59475"/>
          </a:xfrm>
        </p:grpSpPr>
        <p:sp>
          <p:nvSpPr>
            <p:cNvPr id="834" name="Google Shape;834;p30"/>
            <p:cNvSpPr/>
            <p:nvPr/>
          </p:nvSpPr>
          <p:spPr>
            <a:xfrm>
              <a:off x="1491600" y="2391250"/>
              <a:ext cx="9425" cy="59475"/>
            </a:xfrm>
            <a:custGeom>
              <a:avLst/>
              <a:gdLst/>
              <a:ahLst/>
              <a:cxnLst/>
              <a:rect l="l" t="t" r="r" b="b"/>
              <a:pathLst>
                <a:path w="377" h="2379" extrusionOk="0">
                  <a:moveTo>
                    <a:pt x="0" y="1"/>
                  </a:moveTo>
                  <a:lnTo>
                    <a:pt x="0" y="2379"/>
                  </a:lnTo>
                  <a:lnTo>
                    <a:pt x="377" y="2379"/>
                  </a:lnTo>
                  <a:lnTo>
                    <a:pt x="3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1466575" y="2416275"/>
              <a:ext cx="59575" cy="9425"/>
            </a:xfrm>
            <a:custGeom>
              <a:avLst/>
              <a:gdLst/>
              <a:ahLst/>
              <a:cxnLst/>
              <a:rect l="l" t="t" r="r" b="b"/>
              <a:pathLst>
                <a:path w="2383" h="377" extrusionOk="0">
                  <a:moveTo>
                    <a:pt x="1" y="1"/>
                  </a:moveTo>
                  <a:lnTo>
                    <a:pt x="1" y="377"/>
                  </a:lnTo>
                  <a:lnTo>
                    <a:pt x="2382" y="377"/>
                  </a:lnTo>
                  <a:lnTo>
                    <a:pt x="23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3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Result</a:t>
            </a:r>
            <a:endParaRPr dirty="0"/>
          </a:p>
        </p:txBody>
      </p:sp>
      <p:sp>
        <p:nvSpPr>
          <p:cNvPr id="4" name="Google Shape;864;p33"/>
          <p:cNvSpPr txBox="1">
            <a:spLocks/>
          </p:cNvSpPr>
          <p:nvPr/>
        </p:nvSpPr>
        <p:spPr>
          <a:xfrm>
            <a:off x="1780170" y="2314245"/>
            <a:ext cx="5923650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rbitron"/>
              <a:buNone/>
              <a:defRPr sz="30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"/>
              <a:buNone/>
              <a:defRPr sz="30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"/>
              <a:buNone/>
              <a:defRPr sz="30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"/>
              <a:buNone/>
              <a:defRPr sz="30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"/>
              <a:buNone/>
              <a:defRPr sz="30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"/>
              <a:buNone/>
              <a:defRPr sz="30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"/>
              <a:buNone/>
              <a:defRPr sz="30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"/>
              <a:buNone/>
              <a:defRPr sz="30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"/>
              <a:buNone/>
              <a:defRPr sz="30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pPr algn="l"/>
            <a:r>
              <a:rPr lang="en-US" dirty="0" smtClean="0"/>
              <a:t>Less talking Start Working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22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19;p52"/>
          <p:cNvSpPr/>
          <p:nvPr/>
        </p:nvSpPr>
        <p:spPr>
          <a:xfrm>
            <a:off x="3115888" y="2678386"/>
            <a:ext cx="658200" cy="659700"/>
          </a:xfrm>
          <a:prstGeom prst="ellipse">
            <a:avLst/>
          </a:prstGeom>
          <a:noFill/>
          <a:ln w="285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220;p52"/>
          <p:cNvSpPr/>
          <p:nvPr/>
        </p:nvSpPr>
        <p:spPr>
          <a:xfrm>
            <a:off x="3867229" y="2678386"/>
            <a:ext cx="658200" cy="659700"/>
          </a:xfrm>
          <a:prstGeom prst="ellipse">
            <a:avLst/>
          </a:prstGeom>
          <a:noFill/>
          <a:ln w="285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221;p52"/>
          <p:cNvSpPr/>
          <p:nvPr/>
        </p:nvSpPr>
        <p:spPr>
          <a:xfrm>
            <a:off x="4618573" y="2678386"/>
            <a:ext cx="658200" cy="659700"/>
          </a:xfrm>
          <a:prstGeom prst="ellipse">
            <a:avLst/>
          </a:prstGeom>
          <a:noFill/>
          <a:ln w="285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222;p52"/>
          <p:cNvSpPr/>
          <p:nvPr/>
        </p:nvSpPr>
        <p:spPr>
          <a:xfrm>
            <a:off x="5369919" y="2678386"/>
            <a:ext cx="658200" cy="659700"/>
          </a:xfrm>
          <a:prstGeom prst="ellipse">
            <a:avLst/>
          </a:prstGeom>
          <a:noFill/>
          <a:ln w="285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224;p52"/>
          <p:cNvSpPr txBox="1">
            <a:spLocks noGrp="1"/>
          </p:cNvSpPr>
          <p:nvPr>
            <p:ph type="title"/>
          </p:nvPr>
        </p:nvSpPr>
        <p:spPr>
          <a:xfrm>
            <a:off x="2646000" y="491162"/>
            <a:ext cx="3852000" cy="9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1" name="Google Shape;1225;p52"/>
          <p:cNvSpPr txBox="1">
            <a:spLocks/>
          </p:cNvSpPr>
          <p:nvPr/>
        </p:nvSpPr>
        <p:spPr>
          <a:xfrm>
            <a:off x="2646000" y="1407566"/>
            <a:ext cx="3852000" cy="10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Font typeface="Roboto"/>
              <a:buNone/>
            </a:pPr>
            <a:r>
              <a:rPr lang="en-US" b="1" smtClean="0"/>
              <a:t>Do you have any questions?</a:t>
            </a:r>
            <a:endParaRPr lang="en-US" b="1" dirty="0"/>
          </a:p>
        </p:txBody>
      </p:sp>
      <p:grpSp>
        <p:nvGrpSpPr>
          <p:cNvPr id="12" name="Google Shape;1226;p52"/>
          <p:cNvGrpSpPr/>
          <p:nvPr/>
        </p:nvGrpSpPr>
        <p:grpSpPr>
          <a:xfrm>
            <a:off x="5541149" y="2850353"/>
            <a:ext cx="315740" cy="315740"/>
            <a:chOff x="4933458" y="1687279"/>
            <a:chExt cx="397907" cy="397907"/>
          </a:xfrm>
        </p:grpSpPr>
        <p:sp>
          <p:nvSpPr>
            <p:cNvPr id="13" name="Google Shape;1227;p52"/>
            <p:cNvSpPr/>
            <p:nvPr/>
          </p:nvSpPr>
          <p:spPr>
            <a:xfrm>
              <a:off x="5071801" y="1766541"/>
              <a:ext cx="125867" cy="241215"/>
            </a:xfrm>
            <a:custGeom>
              <a:avLst/>
              <a:gdLst/>
              <a:ahLst/>
              <a:cxnLst/>
              <a:rect l="l" t="t" r="r" b="b"/>
              <a:pathLst>
                <a:path w="6031" h="11558" extrusionOk="0">
                  <a:moveTo>
                    <a:pt x="2415" y="1"/>
                  </a:moveTo>
                  <a:cubicBezTo>
                    <a:pt x="2233" y="993"/>
                    <a:pt x="1808" y="2415"/>
                    <a:pt x="0" y="2785"/>
                  </a:cubicBezTo>
                  <a:lnTo>
                    <a:pt x="0" y="4244"/>
                  </a:lnTo>
                  <a:lnTo>
                    <a:pt x="1228" y="4244"/>
                  </a:lnTo>
                  <a:cubicBezTo>
                    <a:pt x="1537" y="4244"/>
                    <a:pt x="1787" y="4496"/>
                    <a:pt x="1787" y="4803"/>
                  </a:cubicBezTo>
                  <a:lnTo>
                    <a:pt x="1787" y="9077"/>
                  </a:lnTo>
                  <a:cubicBezTo>
                    <a:pt x="1787" y="10222"/>
                    <a:pt x="2553" y="11558"/>
                    <a:pt x="4714" y="11558"/>
                  </a:cubicBezTo>
                  <a:cubicBezTo>
                    <a:pt x="5212" y="11558"/>
                    <a:pt x="5689" y="11535"/>
                    <a:pt x="6031" y="11512"/>
                  </a:cubicBezTo>
                  <a:lnTo>
                    <a:pt x="6031" y="9905"/>
                  </a:lnTo>
                  <a:lnTo>
                    <a:pt x="4891" y="9905"/>
                  </a:lnTo>
                  <a:cubicBezTo>
                    <a:pt x="3535" y="9905"/>
                    <a:pt x="3351" y="9125"/>
                    <a:pt x="3351" y="8363"/>
                  </a:cubicBezTo>
                  <a:lnTo>
                    <a:pt x="3351" y="4803"/>
                  </a:lnTo>
                  <a:cubicBezTo>
                    <a:pt x="3351" y="4496"/>
                    <a:pt x="3600" y="4244"/>
                    <a:pt x="3910" y="4244"/>
                  </a:cubicBezTo>
                  <a:lnTo>
                    <a:pt x="6031" y="4244"/>
                  </a:lnTo>
                  <a:lnTo>
                    <a:pt x="6031" y="2681"/>
                  </a:lnTo>
                  <a:lnTo>
                    <a:pt x="3910" y="2681"/>
                  </a:lnTo>
                  <a:cubicBezTo>
                    <a:pt x="3600" y="2681"/>
                    <a:pt x="3351" y="2431"/>
                    <a:pt x="3351" y="2122"/>
                  </a:cubicBezTo>
                  <a:lnTo>
                    <a:pt x="33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28;p52"/>
            <p:cNvSpPr/>
            <p:nvPr/>
          </p:nvSpPr>
          <p:spPr>
            <a:xfrm>
              <a:off x="4933458" y="1687279"/>
              <a:ext cx="397907" cy="397907"/>
            </a:xfrm>
            <a:custGeom>
              <a:avLst/>
              <a:gdLst/>
              <a:ahLst/>
              <a:cxnLst/>
              <a:rect l="l" t="t" r="r" b="b"/>
              <a:pathLst>
                <a:path w="19066" h="19066" extrusionOk="0">
                  <a:moveTo>
                    <a:pt x="10539" y="2681"/>
                  </a:moveTo>
                  <a:cubicBezTo>
                    <a:pt x="10846" y="2681"/>
                    <a:pt x="11059" y="2932"/>
                    <a:pt x="11059" y="3240"/>
                  </a:cubicBezTo>
                  <a:lnTo>
                    <a:pt x="11059" y="5362"/>
                  </a:lnTo>
                  <a:lnTo>
                    <a:pt x="13219" y="5362"/>
                  </a:lnTo>
                  <a:cubicBezTo>
                    <a:pt x="13528" y="5362"/>
                    <a:pt x="13778" y="5612"/>
                    <a:pt x="13778" y="5921"/>
                  </a:cubicBezTo>
                  <a:lnTo>
                    <a:pt x="13778" y="8601"/>
                  </a:lnTo>
                  <a:cubicBezTo>
                    <a:pt x="13778" y="8911"/>
                    <a:pt x="13528" y="9160"/>
                    <a:pt x="13219" y="9160"/>
                  </a:cubicBezTo>
                  <a:lnTo>
                    <a:pt x="11096" y="9160"/>
                  </a:lnTo>
                  <a:lnTo>
                    <a:pt x="11096" y="12161"/>
                  </a:lnTo>
                  <a:cubicBezTo>
                    <a:pt x="11096" y="12440"/>
                    <a:pt x="11121" y="12520"/>
                    <a:pt x="11133" y="12541"/>
                  </a:cubicBezTo>
                  <a:cubicBezTo>
                    <a:pt x="11140" y="12541"/>
                    <a:pt x="11234" y="12585"/>
                    <a:pt x="11520" y="12585"/>
                  </a:cubicBezTo>
                  <a:lnTo>
                    <a:pt x="13219" y="12585"/>
                  </a:lnTo>
                  <a:cubicBezTo>
                    <a:pt x="13528" y="12585"/>
                    <a:pt x="13741" y="12836"/>
                    <a:pt x="13741" y="13144"/>
                  </a:cubicBezTo>
                  <a:lnTo>
                    <a:pt x="13741" y="15826"/>
                  </a:lnTo>
                  <a:cubicBezTo>
                    <a:pt x="13741" y="16113"/>
                    <a:pt x="13560" y="16351"/>
                    <a:pt x="13273" y="16382"/>
                  </a:cubicBezTo>
                  <a:cubicBezTo>
                    <a:pt x="13236" y="16385"/>
                    <a:pt x="12341" y="16474"/>
                    <a:pt x="11342" y="16474"/>
                  </a:cubicBezTo>
                  <a:cubicBezTo>
                    <a:pt x="8564" y="16474"/>
                    <a:pt x="7298" y="14609"/>
                    <a:pt x="7298" y="12877"/>
                  </a:cubicBezTo>
                  <a:lnTo>
                    <a:pt x="7298" y="9160"/>
                  </a:lnTo>
                  <a:lnTo>
                    <a:pt x="6070" y="9160"/>
                  </a:lnTo>
                  <a:cubicBezTo>
                    <a:pt x="5760" y="9160"/>
                    <a:pt x="5511" y="8911"/>
                    <a:pt x="5511" y="8601"/>
                  </a:cubicBezTo>
                  <a:lnTo>
                    <a:pt x="5511" y="6100"/>
                  </a:lnTo>
                  <a:cubicBezTo>
                    <a:pt x="5511" y="5808"/>
                    <a:pt x="5734" y="5568"/>
                    <a:pt x="6024" y="5543"/>
                  </a:cubicBezTo>
                  <a:cubicBezTo>
                    <a:pt x="7535" y="5417"/>
                    <a:pt x="7797" y="4524"/>
                    <a:pt x="8000" y="3275"/>
                  </a:cubicBezTo>
                  <a:lnTo>
                    <a:pt x="8021" y="3148"/>
                  </a:lnTo>
                  <a:cubicBezTo>
                    <a:pt x="8066" y="2879"/>
                    <a:pt x="8299" y="2681"/>
                    <a:pt x="8571" y="2681"/>
                  </a:cubicBezTo>
                  <a:close/>
                  <a:moveTo>
                    <a:pt x="2794" y="1"/>
                  </a:moveTo>
                  <a:cubicBezTo>
                    <a:pt x="1253" y="1"/>
                    <a:pt x="1" y="1253"/>
                    <a:pt x="1" y="2794"/>
                  </a:cubicBezTo>
                  <a:lnTo>
                    <a:pt x="1" y="16272"/>
                  </a:lnTo>
                  <a:cubicBezTo>
                    <a:pt x="1" y="17811"/>
                    <a:pt x="1253" y="19065"/>
                    <a:pt x="2794" y="19065"/>
                  </a:cubicBezTo>
                  <a:lnTo>
                    <a:pt x="16272" y="19065"/>
                  </a:lnTo>
                  <a:cubicBezTo>
                    <a:pt x="17813" y="19065"/>
                    <a:pt x="19065" y="17811"/>
                    <a:pt x="19065" y="16272"/>
                  </a:cubicBezTo>
                  <a:lnTo>
                    <a:pt x="19065" y="2792"/>
                  </a:lnTo>
                  <a:cubicBezTo>
                    <a:pt x="19065" y="1253"/>
                    <a:pt x="17813" y="1"/>
                    <a:pt x="162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229;p52"/>
          <p:cNvGrpSpPr/>
          <p:nvPr/>
        </p:nvGrpSpPr>
        <p:grpSpPr>
          <a:xfrm>
            <a:off x="4789811" y="2850374"/>
            <a:ext cx="315723" cy="315723"/>
            <a:chOff x="1379798" y="1723250"/>
            <a:chExt cx="397887" cy="397887"/>
          </a:xfrm>
        </p:grpSpPr>
        <p:sp>
          <p:nvSpPr>
            <p:cNvPr id="16" name="Google Shape;1230;p52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31;p52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32;p52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33;p52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1234;p52"/>
          <p:cNvGrpSpPr/>
          <p:nvPr/>
        </p:nvGrpSpPr>
        <p:grpSpPr>
          <a:xfrm>
            <a:off x="3287118" y="2850363"/>
            <a:ext cx="315740" cy="315723"/>
            <a:chOff x="266768" y="1721375"/>
            <a:chExt cx="397907" cy="397887"/>
          </a:xfrm>
        </p:grpSpPr>
        <p:sp>
          <p:nvSpPr>
            <p:cNvPr id="21" name="Google Shape;1235;p52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36;p52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1237;p52"/>
          <p:cNvGrpSpPr/>
          <p:nvPr/>
        </p:nvGrpSpPr>
        <p:grpSpPr>
          <a:xfrm>
            <a:off x="4038479" y="2850363"/>
            <a:ext cx="315706" cy="315723"/>
            <a:chOff x="864491" y="1723250"/>
            <a:chExt cx="397866" cy="397887"/>
          </a:xfrm>
        </p:grpSpPr>
        <p:sp>
          <p:nvSpPr>
            <p:cNvPr id="24" name="Google Shape;1238;p52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39;p52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40;p52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31"/>
          <p:cNvSpPr txBox="1">
            <a:spLocks noGrp="1"/>
          </p:cNvSpPr>
          <p:nvPr>
            <p:ph type="title"/>
          </p:nvPr>
        </p:nvSpPr>
        <p:spPr>
          <a:xfrm>
            <a:off x="6631410" y="663823"/>
            <a:ext cx="2224613" cy="10792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Group 9</a:t>
            </a:r>
            <a:br>
              <a:rPr lang="en-US" dirty="0" smtClean="0"/>
            </a:br>
            <a:r>
              <a:rPr lang="en-US" dirty="0" smtClean="0"/>
              <a:t>  Member</a:t>
            </a:r>
            <a:endParaRPr dirty="0"/>
          </a:p>
        </p:txBody>
      </p:sp>
      <p:grpSp>
        <p:nvGrpSpPr>
          <p:cNvPr id="4" name="Google Shape;4725;p61"/>
          <p:cNvGrpSpPr/>
          <p:nvPr/>
        </p:nvGrpSpPr>
        <p:grpSpPr>
          <a:xfrm>
            <a:off x="206011" y="459020"/>
            <a:ext cx="4843463" cy="1471612"/>
            <a:chOff x="6777990" y="3710194"/>
            <a:chExt cx="1646915" cy="677382"/>
          </a:xfrm>
          <a:solidFill>
            <a:schemeClr val="tx2">
              <a:lumMod val="40000"/>
              <a:lumOff val="60000"/>
            </a:schemeClr>
          </a:solidFill>
        </p:grpSpPr>
        <p:grpSp>
          <p:nvGrpSpPr>
            <p:cNvPr id="5" name="Google Shape;4726;p61"/>
            <p:cNvGrpSpPr/>
            <p:nvPr/>
          </p:nvGrpSpPr>
          <p:grpSpPr>
            <a:xfrm>
              <a:off x="6777990" y="3874492"/>
              <a:ext cx="411129" cy="513083"/>
              <a:chOff x="6777990" y="3874492"/>
              <a:chExt cx="411129" cy="513083"/>
            </a:xfrm>
            <a:grpFill/>
          </p:grpSpPr>
          <p:cxnSp>
            <p:nvCxnSpPr>
              <p:cNvPr id="15" name="Google Shape;4727;p61"/>
              <p:cNvCxnSpPr/>
              <p:nvPr/>
            </p:nvCxnSpPr>
            <p:spPr>
              <a:xfrm>
                <a:off x="6977019" y="4216875"/>
                <a:ext cx="0" cy="170700"/>
              </a:xfrm>
              <a:prstGeom prst="straightConnector1">
                <a:avLst/>
              </a:prstGeom>
              <a:grpFill/>
              <a:ln w="19050" cap="flat" cmpd="sng">
                <a:solidFill>
                  <a:srgbClr val="A5B7C6"/>
                </a:solidFill>
                <a:prstDash val="solid"/>
                <a:round/>
                <a:headEnd type="none" w="med" len="med"/>
                <a:tailEnd type="diamond" w="med" len="med"/>
              </a:ln>
            </p:spPr>
          </p:cxnSp>
          <p:sp>
            <p:nvSpPr>
              <p:cNvPr id="16" name="Google Shape;4728;p61"/>
              <p:cNvSpPr/>
              <p:nvPr/>
            </p:nvSpPr>
            <p:spPr>
              <a:xfrm>
                <a:off x="6777990" y="3874492"/>
                <a:ext cx="411129" cy="356237"/>
              </a:xfrm>
              <a:custGeom>
                <a:avLst/>
                <a:gdLst/>
                <a:ahLst/>
                <a:cxnLst/>
                <a:rect l="l" t="t" r="r" b="b"/>
                <a:pathLst>
                  <a:path w="69272" h="60023" extrusionOk="0">
                    <a:moveTo>
                      <a:pt x="17333" y="0"/>
                    </a:moveTo>
                    <a:lnTo>
                      <a:pt x="0" y="30011"/>
                    </a:lnTo>
                    <a:lnTo>
                      <a:pt x="17333" y="60023"/>
                    </a:lnTo>
                    <a:lnTo>
                      <a:pt x="51939" y="60023"/>
                    </a:lnTo>
                    <a:lnTo>
                      <a:pt x="69271" y="30011"/>
                    </a:lnTo>
                    <a:lnTo>
                      <a:pt x="51939" y="0"/>
                    </a:lnTo>
                    <a:close/>
                  </a:path>
                </a:pathLst>
              </a:custGeom>
              <a:grpFill/>
              <a:ln w="19050" cap="flat" cmpd="sng">
                <a:solidFill>
                  <a:srgbClr val="A5B7C5"/>
                </a:solidFill>
                <a:prstDash val="solid"/>
                <a:miter lim="58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6" name="Google Shape;4729;p61"/>
            <p:cNvGrpSpPr/>
            <p:nvPr/>
          </p:nvGrpSpPr>
          <p:grpSpPr>
            <a:xfrm>
              <a:off x="7188425" y="3710194"/>
              <a:ext cx="411123" cy="520535"/>
              <a:chOff x="7188425" y="3710194"/>
              <a:chExt cx="411123" cy="520535"/>
            </a:xfrm>
            <a:grpFill/>
          </p:grpSpPr>
          <p:cxnSp>
            <p:nvCxnSpPr>
              <p:cNvPr id="13" name="Google Shape;4730;p61"/>
              <p:cNvCxnSpPr/>
              <p:nvPr/>
            </p:nvCxnSpPr>
            <p:spPr>
              <a:xfrm rot="10800000">
                <a:off x="7393988" y="3710194"/>
                <a:ext cx="0" cy="170700"/>
              </a:xfrm>
              <a:prstGeom prst="straightConnector1">
                <a:avLst/>
              </a:prstGeom>
              <a:grpFill/>
              <a:ln w="19050" cap="flat" cmpd="sng">
                <a:solidFill>
                  <a:srgbClr val="A5B7C6"/>
                </a:solidFill>
                <a:prstDash val="solid"/>
                <a:round/>
                <a:headEnd type="none" w="med" len="med"/>
                <a:tailEnd type="diamond" w="med" len="med"/>
              </a:ln>
            </p:spPr>
          </p:cxnSp>
          <p:sp>
            <p:nvSpPr>
              <p:cNvPr id="14" name="Google Shape;4731;p61"/>
              <p:cNvSpPr/>
              <p:nvPr/>
            </p:nvSpPr>
            <p:spPr>
              <a:xfrm>
                <a:off x="7188425" y="3874492"/>
                <a:ext cx="411123" cy="356237"/>
              </a:xfrm>
              <a:custGeom>
                <a:avLst/>
                <a:gdLst/>
                <a:ahLst/>
                <a:cxnLst/>
                <a:rect l="l" t="t" r="r" b="b"/>
                <a:pathLst>
                  <a:path w="69271" h="60023" extrusionOk="0">
                    <a:moveTo>
                      <a:pt x="17274" y="0"/>
                    </a:moveTo>
                    <a:lnTo>
                      <a:pt x="0" y="30011"/>
                    </a:lnTo>
                    <a:lnTo>
                      <a:pt x="17274" y="60023"/>
                    </a:lnTo>
                    <a:lnTo>
                      <a:pt x="51939" y="60023"/>
                    </a:lnTo>
                    <a:lnTo>
                      <a:pt x="69271" y="30011"/>
                    </a:lnTo>
                    <a:lnTo>
                      <a:pt x="51939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19050" cap="flat" cmpd="sng">
                <a:solidFill>
                  <a:srgbClr val="A5B7C5"/>
                </a:solidFill>
                <a:prstDash val="solid"/>
                <a:miter lim="58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4732;p61"/>
            <p:cNvGrpSpPr/>
            <p:nvPr/>
          </p:nvGrpSpPr>
          <p:grpSpPr>
            <a:xfrm>
              <a:off x="7603341" y="3874492"/>
              <a:ext cx="411474" cy="513083"/>
              <a:chOff x="7603341" y="3874492"/>
              <a:chExt cx="411474" cy="513083"/>
            </a:xfrm>
            <a:grpFill/>
          </p:grpSpPr>
          <p:cxnSp>
            <p:nvCxnSpPr>
              <p:cNvPr id="11" name="Google Shape;4733;p61"/>
              <p:cNvCxnSpPr/>
              <p:nvPr/>
            </p:nvCxnSpPr>
            <p:spPr>
              <a:xfrm>
                <a:off x="7809095" y="4216875"/>
                <a:ext cx="0" cy="170700"/>
              </a:xfrm>
              <a:prstGeom prst="straightConnector1">
                <a:avLst/>
              </a:prstGeom>
              <a:grpFill/>
              <a:ln w="19050" cap="flat" cmpd="sng">
                <a:solidFill>
                  <a:srgbClr val="A5B7C6"/>
                </a:solidFill>
                <a:prstDash val="solid"/>
                <a:round/>
                <a:headEnd type="none" w="med" len="med"/>
                <a:tailEnd type="diamond" w="med" len="med"/>
              </a:ln>
            </p:spPr>
          </p:cxnSp>
          <p:sp>
            <p:nvSpPr>
              <p:cNvPr id="12" name="Google Shape;4734;p61"/>
              <p:cNvSpPr/>
              <p:nvPr/>
            </p:nvSpPr>
            <p:spPr>
              <a:xfrm>
                <a:off x="7603341" y="3874492"/>
                <a:ext cx="411474" cy="356237"/>
              </a:xfrm>
              <a:custGeom>
                <a:avLst/>
                <a:gdLst/>
                <a:ahLst/>
                <a:cxnLst/>
                <a:rect l="l" t="t" r="r" b="b"/>
                <a:pathLst>
                  <a:path w="69330" h="60023" extrusionOk="0">
                    <a:moveTo>
                      <a:pt x="17333" y="0"/>
                    </a:moveTo>
                    <a:lnTo>
                      <a:pt x="1" y="30011"/>
                    </a:lnTo>
                    <a:lnTo>
                      <a:pt x="17333" y="60023"/>
                    </a:lnTo>
                    <a:lnTo>
                      <a:pt x="51998" y="60023"/>
                    </a:lnTo>
                    <a:lnTo>
                      <a:pt x="69330" y="30011"/>
                    </a:lnTo>
                    <a:lnTo>
                      <a:pt x="51998" y="0"/>
                    </a:lnTo>
                    <a:close/>
                  </a:path>
                </a:pathLst>
              </a:custGeom>
              <a:solidFill>
                <a:srgbClr val="FFFF00"/>
              </a:solidFill>
              <a:ln w="19050" cap="flat" cmpd="sng">
                <a:solidFill>
                  <a:srgbClr val="A5B7C5"/>
                </a:solidFill>
                <a:prstDash val="solid"/>
                <a:miter lim="58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4735;p61"/>
            <p:cNvGrpSpPr/>
            <p:nvPr/>
          </p:nvGrpSpPr>
          <p:grpSpPr>
            <a:xfrm>
              <a:off x="8013776" y="3722847"/>
              <a:ext cx="411129" cy="507881"/>
              <a:chOff x="8013776" y="3722847"/>
              <a:chExt cx="411129" cy="507881"/>
            </a:xfrm>
            <a:grpFill/>
          </p:grpSpPr>
          <p:cxnSp>
            <p:nvCxnSpPr>
              <p:cNvPr id="9" name="Google Shape;4736;p61"/>
              <p:cNvCxnSpPr/>
              <p:nvPr/>
            </p:nvCxnSpPr>
            <p:spPr>
              <a:xfrm rot="10800000">
                <a:off x="8219339" y="3722847"/>
                <a:ext cx="0" cy="169800"/>
              </a:xfrm>
              <a:prstGeom prst="straightConnector1">
                <a:avLst/>
              </a:prstGeom>
              <a:grpFill/>
              <a:ln w="19050" cap="flat" cmpd="sng">
                <a:solidFill>
                  <a:srgbClr val="A5B7C6"/>
                </a:solidFill>
                <a:prstDash val="solid"/>
                <a:round/>
                <a:headEnd type="none" w="med" len="med"/>
                <a:tailEnd type="diamond" w="med" len="med"/>
              </a:ln>
            </p:spPr>
          </p:cxnSp>
          <p:sp>
            <p:nvSpPr>
              <p:cNvPr id="10" name="Google Shape;4737;p61"/>
              <p:cNvSpPr/>
              <p:nvPr/>
            </p:nvSpPr>
            <p:spPr>
              <a:xfrm>
                <a:off x="8013776" y="3874492"/>
                <a:ext cx="411129" cy="356237"/>
              </a:xfrm>
              <a:custGeom>
                <a:avLst/>
                <a:gdLst/>
                <a:ahLst/>
                <a:cxnLst/>
                <a:rect l="l" t="t" r="r" b="b"/>
                <a:pathLst>
                  <a:path w="69272" h="60023" extrusionOk="0">
                    <a:moveTo>
                      <a:pt x="17333" y="0"/>
                    </a:moveTo>
                    <a:lnTo>
                      <a:pt x="0" y="30011"/>
                    </a:lnTo>
                    <a:lnTo>
                      <a:pt x="17333" y="60023"/>
                    </a:lnTo>
                    <a:lnTo>
                      <a:pt x="51939" y="60023"/>
                    </a:lnTo>
                    <a:lnTo>
                      <a:pt x="69271" y="30011"/>
                    </a:lnTo>
                    <a:lnTo>
                      <a:pt x="51939" y="0"/>
                    </a:lnTo>
                    <a:close/>
                  </a:path>
                </a:pathLst>
              </a:custGeom>
              <a:solidFill>
                <a:srgbClr val="7030A0"/>
              </a:solidFill>
              <a:ln w="19050" cap="flat" cmpd="sng">
                <a:solidFill>
                  <a:srgbClr val="A5B7C5"/>
                </a:solidFill>
                <a:prstDash val="solid"/>
                <a:miter lim="58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AutoShape 2" descr="BEST CAT MEMES COMPILATION OF 2020 - 2021 PART 54 (FUNNY CATS) - YouTub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7" name="Google Shape;4725;p61"/>
          <p:cNvGrpSpPr/>
          <p:nvPr/>
        </p:nvGrpSpPr>
        <p:grpSpPr>
          <a:xfrm flipV="1">
            <a:off x="2310725" y="2995925"/>
            <a:ext cx="4843463" cy="1471610"/>
            <a:chOff x="6777990" y="3710194"/>
            <a:chExt cx="1646915" cy="677381"/>
          </a:xfrm>
        </p:grpSpPr>
        <p:grpSp>
          <p:nvGrpSpPr>
            <p:cNvPr id="18" name="Google Shape;4726;p61"/>
            <p:cNvGrpSpPr/>
            <p:nvPr/>
          </p:nvGrpSpPr>
          <p:grpSpPr>
            <a:xfrm>
              <a:off x="6777990" y="3874492"/>
              <a:ext cx="411129" cy="513083"/>
              <a:chOff x="6777990" y="3874492"/>
              <a:chExt cx="411129" cy="513083"/>
            </a:xfrm>
          </p:grpSpPr>
          <p:cxnSp>
            <p:nvCxnSpPr>
              <p:cNvPr id="28" name="Google Shape;4727;p61"/>
              <p:cNvCxnSpPr/>
              <p:nvPr/>
            </p:nvCxnSpPr>
            <p:spPr>
              <a:xfrm>
                <a:off x="6977019" y="4216875"/>
                <a:ext cx="0" cy="170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A5B7C6"/>
                </a:solidFill>
                <a:prstDash val="solid"/>
                <a:round/>
                <a:headEnd type="none" w="med" len="med"/>
                <a:tailEnd type="diamond" w="med" len="med"/>
              </a:ln>
            </p:spPr>
          </p:cxnSp>
          <p:sp>
            <p:nvSpPr>
              <p:cNvPr id="29" name="Google Shape;4728;p61"/>
              <p:cNvSpPr/>
              <p:nvPr/>
            </p:nvSpPr>
            <p:spPr>
              <a:xfrm rot="10800000">
                <a:off x="6777990" y="3874492"/>
                <a:ext cx="411129" cy="356237"/>
              </a:xfrm>
              <a:custGeom>
                <a:avLst/>
                <a:gdLst/>
                <a:ahLst/>
                <a:cxnLst/>
                <a:rect l="l" t="t" r="r" b="b"/>
                <a:pathLst>
                  <a:path w="69272" h="60023" extrusionOk="0">
                    <a:moveTo>
                      <a:pt x="17333" y="0"/>
                    </a:moveTo>
                    <a:lnTo>
                      <a:pt x="0" y="30011"/>
                    </a:lnTo>
                    <a:lnTo>
                      <a:pt x="17333" y="60023"/>
                    </a:lnTo>
                    <a:lnTo>
                      <a:pt x="51939" y="60023"/>
                    </a:lnTo>
                    <a:lnTo>
                      <a:pt x="69271" y="30011"/>
                    </a:lnTo>
                    <a:lnTo>
                      <a:pt x="51939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19050" cap="flat" cmpd="sng">
                <a:solidFill>
                  <a:srgbClr val="A5B7C5"/>
                </a:solidFill>
                <a:prstDash val="solid"/>
                <a:miter lim="58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9" name="Google Shape;4729;p61"/>
            <p:cNvGrpSpPr/>
            <p:nvPr/>
          </p:nvGrpSpPr>
          <p:grpSpPr>
            <a:xfrm>
              <a:off x="7188425" y="3710194"/>
              <a:ext cx="411123" cy="520535"/>
              <a:chOff x="7188425" y="3710194"/>
              <a:chExt cx="411123" cy="520535"/>
            </a:xfrm>
          </p:grpSpPr>
          <p:cxnSp>
            <p:nvCxnSpPr>
              <p:cNvPr id="26" name="Google Shape;4730;p61"/>
              <p:cNvCxnSpPr/>
              <p:nvPr/>
            </p:nvCxnSpPr>
            <p:spPr>
              <a:xfrm rot="10800000">
                <a:off x="7393988" y="3710194"/>
                <a:ext cx="0" cy="170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A5B7C6"/>
                </a:solidFill>
                <a:prstDash val="solid"/>
                <a:round/>
                <a:headEnd type="none" w="med" len="med"/>
                <a:tailEnd type="diamond" w="med" len="med"/>
              </a:ln>
            </p:spPr>
          </p:cxnSp>
          <p:sp>
            <p:nvSpPr>
              <p:cNvPr id="27" name="Google Shape;4731;p61"/>
              <p:cNvSpPr/>
              <p:nvPr/>
            </p:nvSpPr>
            <p:spPr>
              <a:xfrm flipV="1">
                <a:off x="7188425" y="3874492"/>
                <a:ext cx="411123" cy="356237"/>
              </a:xfrm>
              <a:custGeom>
                <a:avLst/>
                <a:gdLst/>
                <a:ahLst/>
                <a:cxnLst/>
                <a:rect l="l" t="t" r="r" b="b"/>
                <a:pathLst>
                  <a:path w="69271" h="60023" extrusionOk="0">
                    <a:moveTo>
                      <a:pt x="17274" y="0"/>
                    </a:moveTo>
                    <a:lnTo>
                      <a:pt x="0" y="30011"/>
                    </a:lnTo>
                    <a:lnTo>
                      <a:pt x="17274" y="60023"/>
                    </a:lnTo>
                    <a:lnTo>
                      <a:pt x="51939" y="60023"/>
                    </a:lnTo>
                    <a:lnTo>
                      <a:pt x="69271" y="30011"/>
                    </a:lnTo>
                    <a:lnTo>
                      <a:pt x="51939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19050" cap="flat" cmpd="sng">
                <a:solidFill>
                  <a:srgbClr val="A5B7C5"/>
                </a:solidFill>
                <a:prstDash val="solid"/>
                <a:miter lim="58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" name="Google Shape;4732;p61"/>
            <p:cNvGrpSpPr/>
            <p:nvPr/>
          </p:nvGrpSpPr>
          <p:grpSpPr>
            <a:xfrm>
              <a:off x="7603341" y="3874492"/>
              <a:ext cx="411474" cy="513083"/>
              <a:chOff x="7603341" y="3874492"/>
              <a:chExt cx="411474" cy="513083"/>
            </a:xfrm>
          </p:grpSpPr>
          <p:cxnSp>
            <p:nvCxnSpPr>
              <p:cNvPr id="24" name="Google Shape;4733;p61"/>
              <p:cNvCxnSpPr/>
              <p:nvPr/>
            </p:nvCxnSpPr>
            <p:spPr>
              <a:xfrm>
                <a:off x="7809095" y="4216875"/>
                <a:ext cx="0" cy="170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A5B7C6"/>
                </a:solidFill>
                <a:prstDash val="solid"/>
                <a:round/>
                <a:headEnd type="none" w="med" len="med"/>
                <a:tailEnd type="diamond" w="med" len="med"/>
              </a:ln>
            </p:spPr>
          </p:cxnSp>
          <p:sp>
            <p:nvSpPr>
              <p:cNvPr id="25" name="Google Shape;4734;p61"/>
              <p:cNvSpPr/>
              <p:nvPr/>
            </p:nvSpPr>
            <p:spPr>
              <a:xfrm flipV="1">
                <a:off x="7603341" y="3874492"/>
                <a:ext cx="411474" cy="356237"/>
              </a:xfrm>
              <a:custGeom>
                <a:avLst/>
                <a:gdLst/>
                <a:ahLst/>
                <a:cxnLst/>
                <a:rect l="l" t="t" r="r" b="b"/>
                <a:pathLst>
                  <a:path w="69330" h="60023" extrusionOk="0">
                    <a:moveTo>
                      <a:pt x="17333" y="0"/>
                    </a:moveTo>
                    <a:lnTo>
                      <a:pt x="1" y="30011"/>
                    </a:lnTo>
                    <a:lnTo>
                      <a:pt x="17333" y="60023"/>
                    </a:lnTo>
                    <a:lnTo>
                      <a:pt x="51998" y="60023"/>
                    </a:lnTo>
                    <a:lnTo>
                      <a:pt x="69330" y="30011"/>
                    </a:lnTo>
                    <a:lnTo>
                      <a:pt x="51998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19050" cap="flat" cmpd="sng">
                <a:solidFill>
                  <a:srgbClr val="A5B7C5"/>
                </a:solidFill>
                <a:prstDash val="solid"/>
                <a:miter lim="58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4735;p61"/>
            <p:cNvGrpSpPr/>
            <p:nvPr/>
          </p:nvGrpSpPr>
          <p:grpSpPr>
            <a:xfrm>
              <a:off x="8013776" y="3722847"/>
              <a:ext cx="411129" cy="507882"/>
              <a:chOff x="8013776" y="3722847"/>
              <a:chExt cx="411129" cy="507882"/>
            </a:xfrm>
          </p:grpSpPr>
          <p:cxnSp>
            <p:nvCxnSpPr>
              <p:cNvPr id="22" name="Google Shape;4736;p61"/>
              <p:cNvCxnSpPr/>
              <p:nvPr/>
            </p:nvCxnSpPr>
            <p:spPr>
              <a:xfrm rot="10800000">
                <a:off x="8219339" y="3722847"/>
                <a:ext cx="0" cy="169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A5B7C6"/>
                </a:solidFill>
                <a:prstDash val="solid"/>
                <a:round/>
                <a:headEnd type="none" w="med" len="med"/>
                <a:tailEnd type="diamond" w="med" len="med"/>
              </a:ln>
            </p:spPr>
          </p:cxnSp>
          <p:sp>
            <p:nvSpPr>
              <p:cNvPr id="23" name="Google Shape;4737;p61"/>
              <p:cNvSpPr/>
              <p:nvPr/>
            </p:nvSpPr>
            <p:spPr>
              <a:xfrm flipV="1">
                <a:off x="8013776" y="3874492"/>
                <a:ext cx="411129" cy="356237"/>
              </a:xfrm>
              <a:custGeom>
                <a:avLst/>
                <a:gdLst/>
                <a:ahLst/>
                <a:cxnLst/>
                <a:rect l="l" t="t" r="r" b="b"/>
                <a:pathLst>
                  <a:path w="69272" h="60023" extrusionOk="0">
                    <a:moveTo>
                      <a:pt x="17333" y="0"/>
                    </a:moveTo>
                    <a:lnTo>
                      <a:pt x="0" y="30011"/>
                    </a:lnTo>
                    <a:lnTo>
                      <a:pt x="17333" y="60023"/>
                    </a:lnTo>
                    <a:lnTo>
                      <a:pt x="51939" y="60023"/>
                    </a:lnTo>
                    <a:lnTo>
                      <a:pt x="69271" y="30011"/>
                    </a:lnTo>
                    <a:lnTo>
                      <a:pt x="51939" y="0"/>
                    </a:lnTo>
                    <a:close/>
                  </a:path>
                </a:pathLst>
              </a:custGeom>
              <a:solidFill>
                <a:srgbClr val="00B0F0"/>
              </a:solidFill>
              <a:ln w="19050" cap="flat" cmpd="sng">
                <a:solidFill>
                  <a:srgbClr val="A5B7C5"/>
                </a:solidFill>
                <a:prstDash val="solid"/>
                <a:miter lim="58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Rectangle 2"/>
          <p:cNvSpPr/>
          <p:nvPr/>
        </p:nvSpPr>
        <p:spPr>
          <a:xfrm>
            <a:off x="3416872" y="224737"/>
            <a:ext cx="22445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Phạm</a:t>
            </a:r>
            <a:r>
              <a:rPr lang="en-US" dirty="0"/>
              <a:t>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Thùy</a:t>
            </a:r>
            <a:r>
              <a:rPr lang="en-US" dirty="0"/>
              <a:t> Dung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55575" y="1930630"/>
            <a:ext cx="13099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Trần</a:t>
            </a:r>
            <a:r>
              <a:rPr lang="en-US" dirty="0"/>
              <a:t> </a:t>
            </a:r>
            <a:r>
              <a:rPr lang="en-US" dirty="0" err="1"/>
              <a:t>Đức</a:t>
            </a:r>
            <a:r>
              <a:rPr lang="en-US" dirty="0"/>
              <a:t> </a:t>
            </a:r>
            <a:r>
              <a:rPr lang="en-US" dirty="0" err="1"/>
              <a:t>Anh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271370" y="270672"/>
            <a:ext cx="17972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Hoàng</a:t>
            </a:r>
            <a:r>
              <a:rPr lang="en-US" dirty="0"/>
              <a:t> </a:t>
            </a:r>
            <a:r>
              <a:rPr lang="en-US" dirty="0" err="1"/>
              <a:t>Phát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768984" y="2677741"/>
            <a:ext cx="22541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Quỳnh</a:t>
            </a:r>
            <a:r>
              <a:rPr lang="en-US" dirty="0"/>
              <a:t> </a:t>
            </a:r>
            <a:r>
              <a:rPr lang="en-US" dirty="0" err="1"/>
              <a:t>Quyên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633311" y="1900443"/>
            <a:ext cx="11897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Vạn</a:t>
            </a:r>
            <a:r>
              <a:rPr lang="en-US" dirty="0"/>
              <a:t> Minh Ty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444919" y="2661803"/>
            <a:ext cx="16289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Chu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Hoàng</a:t>
            </a:r>
            <a:r>
              <a:rPr lang="en-US" dirty="0"/>
              <a:t> </a:t>
            </a:r>
            <a:r>
              <a:rPr lang="en-US" dirty="0" err="1"/>
              <a:t>Vy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333490" y="4451347"/>
            <a:ext cx="15776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Đoàn</a:t>
            </a:r>
            <a:r>
              <a:rPr lang="en-US" dirty="0"/>
              <a:t> </a:t>
            </a:r>
            <a:r>
              <a:rPr lang="en-US" dirty="0" err="1"/>
              <a:t>Hồng</a:t>
            </a:r>
            <a:r>
              <a:rPr lang="en-US" dirty="0"/>
              <a:t> </a:t>
            </a:r>
            <a:r>
              <a:rPr lang="en-US" dirty="0" err="1"/>
              <a:t>Quân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700007" y="4409289"/>
            <a:ext cx="18453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Phạm Quỳnh Hương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32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847" name="Google Shape;847;p32"/>
          <p:cNvSpPr txBox="1">
            <a:spLocks noGrp="1"/>
          </p:cNvSpPr>
          <p:nvPr>
            <p:ph type="title"/>
          </p:nvPr>
        </p:nvSpPr>
        <p:spPr>
          <a:xfrm>
            <a:off x="2100875" y="1278011"/>
            <a:ext cx="10848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48" name="Google Shape;848;p32"/>
          <p:cNvSpPr txBox="1">
            <a:spLocks noGrp="1"/>
          </p:cNvSpPr>
          <p:nvPr>
            <p:ph type="subTitle" idx="1"/>
          </p:nvPr>
        </p:nvSpPr>
        <p:spPr>
          <a:xfrm>
            <a:off x="1234025" y="1849391"/>
            <a:ext cx="2818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INTRODUCE</a:t>
            </a:r>
            <a:endParaRPr dirty="0"/>
          </a:p>
        </p:txBody>
      </p:sp>
      <p:sp>
        <p:nvSpPr>
          <p:cNvPr id="850" name="Google Shape;850;p32"/>
          <p:cNvSpPr txBox="1">
            <a:spLocks noGrp="1"/>
          </p:cNvSpPr>
          <p:nvPr>
            <p:ph type="title" idx="3"/>
          </p:nvPr>
        </p:nvSpPr>
        <p:spPr>
          <a:xfrm>
            <a:off x="5958325" y="1278011"/>
            <a:ext cx="10848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51" name="Google Shape;851;p32"/>
          <p:cNvSpPr txBox="1">
            <a:spLocks noGrp="1"/>
          </p:cNvSpPr>
          <p:nvPr>
            <p:ph type="subTitle" idx="4"/>
          </p:nvPr>
        </p:nvSpPr>
        <p:spPr>
          <a:xfrm>
            <a:off x="5091475" y="1849391"/>
            <a:ext cx="2818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MAIN CONTENT</a:t>
            </a:r>
            <a:endParaRPr dirty="0"/>
          </a:p>
        </p:txBody>
      </p:sp>
      <p:sp>
        <p:nvSpPr>
          <p:cNvPr id="853" name="Google Shape;853;p32"/>
          <p:cNvSpPr txBox="1">
            <a:spLocks noGrp="1"/>
          </p:cNvSpPr>
          <p:nvPr>
            <p:ph type="title" idx="6"/>
          </p:nvPr>
        </p:nvSpPr>
        <p:spPr>
          <a:xfrm>
            <a:off x="2100875" y="3002952"/>
            <a:ext cx="10848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54" name="Google Shape;854;p32"/>
          <p:cNvSpPr txBox="1">
            <a:spLocks noGrp="1"/>
          </p:cNvSpPr>
          <p:nvPr>
            <p:ph type="subTitle" idx="7"/>
          </p:nvPr>
        </p:nvSpPr>
        <p:spPr>
          <a:xfrm>
            <a:off x="1234025" y="3574317"/>
            <a:ext cx="2818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856" name="Google Shape;856;p32"/>
          <p:cNvSpPr txBox="1">
            <a:spLocks noGrp="1"/>
          </p:cNvSpPr>
          <p:nvPr>
            <p:ph type="title" idx="13"/>
          </p:nvPr>
        </p:nvSpPr>
        <p:spPr>
          <a:xfrm>
            <a:off x="5958325" y="3002952"/>
            <a:ext cx="10848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57" name="Google Shape;857;p32"/>
          <p:cNvSpPr txBox="1">
            <a:spLocks noGrp="1"/>
          </p:cNvSpPr>
          <p:nvPr>
            <p:ph type="subTitle" idx="14"/>
          </p:nvPr>
        </p:nvSpPr>
        <p:spPr>
          <a:xfrm>
            <a:off x="5091475" y="3574317"/>
            <a:ext cx="2818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CONCLUSIONS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3"/>
          <p:cNvSpPr txBox="1">
            <a:spLocks noGrp="1"/>
          </p:cNvSpPr>
          <p:nvPr>
            <p:ph type="subTitle" idx="1"/>
          </p:nvPr>
        </p:nvSpPr>
        <p:spPr>
          <a:xfrm>
            <a:off x="713225" y="2347452"/>
            <a:ext cx="4732500" cy="11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We’ve been working for 22 days for this project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Set up idea less than 7 days</a:t>
            </a:r>
          </a:p>
        </p:txBody>
      </p:sp>
      <p:sp>
        <p:nvSpPr>
          <p:cNvPr id="864" name="Google Shape;864;p33"/>
          <p:cNvSpPr txBox="1">
            <a:spLocks noGrp="1"/>
          </p:cNvSpPr>
          <p:nvPr>
            <p:ph type="title"/>
          </p:nvPr>
        </p:nvSpPr>
        <p:spPr>
          <a:xfrm>
            <a:off x="713370" y="1697025"/>
            <a:ext cx="47325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grpSp>
        <p:nvGrpSpPr>
          <p:cNvPr id="4" name="Google Shape;5421;p63"/>
          <p:cNvGrpSpPr/>
          <p:nvPr/>
        </p:nvGrpSpPr>
        <p:grpSpPr>
          <a:xfrm rot="18269364">
            <a:off x="54238" y="702876"/>
            <a:ext cx="1779649" cy="591620"/>
            <a:chOff x="246070" y="1983375"/>
            <a:chExt cx="1855347" cy="616849"/>
          </a:xfrm>
        </p:grpSpPr>
        <p:sp>
          <p:nvSpPr>
            <p:cNvPr id="5" name="Google Shape;5422;p63"/>
            <p:cNvSpPr/>
            <p:nvPr/>
          </p:nvSpPr>
          <p:spPr>
            <a:xfrm>
              <a:off x="1072131" y="1983872"/>
              <a:ext cx="408910" cy="407494"/>
            </a:xfrm>
            <a:custGeom>
              <a:avLst/>
              <a:gdLst/>
              <a:ahLst/>
              <a:cxnLst/>
              <a:rect l="l" t="t" r="r" b="b"/>
              <a:pathLst>
                <a:path w="34090" h="33972" extrusionOk="0">
                  <a:moveTo>
                    <a:pt x="17046" y="1"/>
                  </a:moveTo>
                  <a:cubicBezTo>
                    <a:pt x="16894" y="1"/>
                    <a:pt x="16742" y="59"/>
                    <a:pt x="16626" y="174"/>
                  </a:cubicBezTo>
                  <a:lnTo>
                    <a:pt x="9933" y="6868"/>
                  </a:lnTo>
                  <a:cubicBezTo>
                    <a:pt x="9821" y="6978"/>
                    <a:pt x="9670" y="7041"/>
                    <a:pt x="9512" y="7041"/>
                  </a:cubicBezTo>
                  <a:cubicBezTo>
                    <a:pt x="9354" y="7041"/>
                    <a:pt x="9203" y="6978"/>
                    <a:pt x="9094" y="6868"/>
                  </a:cubicBezTo>
                  <a:lnTo>
                    <a:pt x="9087" y="6861"/>
                  </a:lnTo>
                  <a:cubicBezTo>
                    <a:pt x="8857" y="6629"/>
                    <a:pt x="8642" y="6175"/>
                    <a:pt x="8611" y="5850"/>
                  </a:cubicBezTo>
                  <a:cubicBezTo>
                    <a:pt x="8611" y="5850"/>
                    <a:pt x="8522" y="4941"/>
                    <a:pt x="7959" y="4378"/>
                  </a:cubicBezTo>
                  <a:cubicBezTo>
                    <a:pt x="7469" y="3863"/>
                    <a:pt x="6813" y="3605"/>
                    <a:pt x="6156" y="3605"/>
                  </a:cubicBezTo>
                  <a:cubicBezTo>
                    <a:pt x="5520" y="3605"/>
                    <a:pt x="4883" y="3847"/>
                    <a:pt x="4396" y="4333"/>
                  </a:cubicBezTo>
                  <a:cubicBezTo>
                    <a:pt x="3407" y="5322"/>
                    <a:pt x="3425" y="6932"/>
                    <a:pt x="4435" y="7898"/>
                  </a:cubicBezTo>
                  <a:cubicBezTo>
                    <a:pt x="5002" y="8462"/>
                    <a:pt x="5908" y="8553"/>
                    <a:pt x="5908" y="8553"/>
                  </a:cubicBezTo>
                  <a:cubicBezTo>
                    <a:pt x="6232" y="8583"/>
                    <a:pt x="6687" y="8797"/>
                    <a:pt x="6919" y="9027"/>
                  </a:cubicBezTo>
                  <a:lnTo>
                    <a:pt x="6926" y="9034"/>
                  </a:lnTo>
                  <a:cubicBezTo>
                    <a:pt x="7156" y="9267"/>
                    <a:pt x="7156" y="9642"/>
                    <a:pt x="6926" y="9875"/>
                  </a:cubicBezTo>
                  <a:lnTo>
                    <a:pt x="232" y="16567"/>
                  </a:lnTo>
                  <a:cubicBezTo>
                    <a:pt x="1" y="16798"/>
                    <a:pt x="1" y="17174"/>
                    <a:pt x="232" y="17406"/>
                  </a:cubicBezTo>
                  <a:lnTo>
                    <a:pt x="6411" y="23585"/>
                  </a:lnTo>
                  <a:lnTo>
                    <a:pt x="6926" y="24100"/>
                  </a:lnTo>
                  <a:cubicBezTo>
                    <a:pt x="6969" y="24141"/>
                    <a:pt x="7020" y="24173"/>
                    <a:pt x="7073" y="24197"/>
                  </a:cubicBezTo>
                  <a:cubicBezTo>
                    <a:pt x="7158" y="24244"/>
                    <a:pt x="7250" y="24269"/>
                    <a:pt x="7345" y="24273"/>
                  </a:cubicBezTo>
                  <a:cubicBezTo>
                    <a:pt x="7503" y="24273"/>
                    <a:pt x="7654" y="24211"/>
                    <a:pt x="7765" y="24101"/>
                  </a:cubicBezTo>
                  <a:lnTo>
                    <a:pt x="7839" y="24027"/>
                  </a:lnTo>
                  <a:cubicBezTo>
                    <a:pt x="8069" y="23796"/>
                    <a:pt x="8283" y="23341"/>
                    <a:pt x="8318" y="23013"/>
                  </a:cubicBezTo>
                  <a:cubicBezTo>
                    <a:pt x="8318" y="23013"/>
                    <a:pt x="8405" y="22107"/>
                    <a:pt x="8967" y="21541"/>
                  </a:cubicBezTo>
                  <a:cubicBezTo>
                    <a:pt x="9183" y="21324"/>
                    <a:pt x="9437" y="21149"/>
                    <a:pt x="9717" y="21026"/>
                  </a:cubicBezTo>
                  <a:cubicBezTo>
                    <a:pt x="10047" y="20876"/>
                    <a:pt x="10396" y="20805"/>
                    <a:pt x="10740" y="20805"/>
                  </a:cubicBezTo>
                  <a:cubicBezTo>
                    <a:pt x="11539" y="20805"/>
                    <a:pt x="12316" y="21191"/>
                    <a:pt x="12792" y="21886"/>
                  </a:cubicBezTo>
                  <a:cubicBezTo>
                    <a:pt x="13474" y="22879"/>
                    <a:pt x="13347" y="24218"/>
                    <a:pt x="12490" y="25064"/>
                  </a:cubicBezTo>
                  <a:cubicBezTo>
                    <a:pt x="12119" y="25437"/>
                    <a:pt x="11599" y="25600"/>
                    <a:pt x="11289" y="25668"/>
                  </a:cubicBezTo>
                  <a:cubicBezTo>
                    <a:pt x="11157" y="25704"/>
                    <a:pt x="11023" y="25732"/>
                    <a:pt x="10887" y="25749"/>
                  </a:cubicBezTo>
                  <a:cubicBezTo>
                    <a:pt x="10830" y="25757"/>
                    <a:pt x="10775" y="25769"/>
                    <a:pt x="10722" y="25785"/>
                  </a:cubicBezTo>
                  <a:cubicBezTo>
                    <a:pt x="10456" y="25871"/>
                    <a:pt x="10173" y="26027"/>
                    <a:pt x="10008" y="26193"/>
                  </a:cubicBezTo>
                  <a:lnTo>
                    <a:pt x="9933" y="26265"/>
                  </a:lnTo>
                  <a:cubicBezTo>
                    <a:pt x="9699" y="26497"/>
                    <a:pt x="9699" y="26875"/>
                    <a:pt x="9933" y="27106"/>
                  </a:cubicBezTo>
                  <a:lnTo>
                    <a:pt x="11412" y="28584"/>
                  </a:lnTo>
                  <a:lnTo>
                    <a:pt x="16625" y="33798"/>
                  </a:lnTo>
                  <a:cubicBezTo>
                    <a:pt x="16736" y="33908"/>
                    <a:pt x="16887" y="33972"/>
                    <a:pt x="17043" y="33972"/>
                  </a:cubicBezTo>
                  <a:cubicBezTo>
                    <a:pt x="17198" y="33970"/>
                    <a:pt x="17347" y="33910"/>
                    <a:pt x="17459" y="33802"/>
                  </a:cubicBezTo>
                  <a:lnTo>
                    <a:pt x="20636" y="30627"/>
                  </a:lnTo>
                  <a:lnTo>
                    <a:pt x="24073" y="27189"/>
                  </a:lnTo>
                  <a:cubicBezTo>
                    <a:pt x="24300" y="26955"/>
                    <a:pt x="24300" y="26581"/>
                    <a:pt x="24073" y="26348"/>
                  </a:cubicBezTo>
                  <a:lnTo>
                    <a:pt x="23953" y="26231"/>
                  </a:lnTo>
                  <a:cubicBezTo>
                    <a:pt x="23722" y="26001"/>
                    <a:pt x="23267" y="25783"/>
                    <a:pt x="22942" y="25754"/>
                  </a:cubicBezTo>
                  <a:cubicBezTo>
                    <a:pt x="22942" y="25754"/>
                    <a:pt x="22033" y="25665"/>
                    <a:pt x="21470" y="25100"/>
                  </a:cubicBezTo>
                  <a:cubicBezTo>
                    <a:pt x="20528" y="24086"/>
                    <a:pt x="20569" y="22503"/>
                    <a:pt x="21561" y="21539"/>
                  </a:cubicBezTo>
                  <a:cubicBezTo>
                    <a:pt x="22056" y="21057"/>
                    <a:pt x="22698" y="20816"/>
                    <a:pt x="23340" y="20816"/>
                  </a:cubicBezTo>
                  <a:cubicBezTo>
                    <a:pt x="23985" y="20816"/>
                    <a:pt x="24629" y="21059"/>
                    <a:pt x="25125" y="21544"/>
                  </a:cubicBezTo>
                  <a:cubicBezTo>
                    <a:pt x="25687" y="22107"/>
                    <a:pt x="25774" y="23017"/>
                    <a:pt x="25774" y="23017"/>
                  </a:cubicBezTo>
                  <a:cubicBezTo>
                    <a:pt x="25807" y="23341"/>
                    <a:pt x="26021" y="23796"/>
                    <a:pt x="26253" y="24027"/>
                  </a:cubicBezTo>
                  <a:lnTo>
                    <a:pt x="26325" y="24101"/>
                  </a:lnTo>
                  <a:cubicBezTo>
                    <a:pt x="26441" y="24216"/>
                    <a:pt x="26592" y="24274"/>
                    <a:pt x="26744" y="24274"/>
                  </a:cubicBezTo>
                  <a:cubicBezTo>
                    <a:pt x="26891" y="24274"/>
                    <a:pt x="27038" y="24219"/>
                    <a:pt x="27152" y="24110"/>
                  </a:cubicBezTo>
                  <a:lnTo>
                    <a:pt x="29878" y="21384"/>
                  </a:lnTo>
                  <a:lnTo>
                    <a:pt x="33774" y="17487"/>
                  </a:lnTo>
                  <a:cubicBezTo>
                    <a:pt x="33779" y="17482"/>
                    <a:pt x="33786" y="17482"/>
                    <a:pt x="33791" y="17476"/>
                  </a:cubicBezTo>
                  <a:lnTo>
                    <a:pt x="33860" y="17408"/>
                  </a:lnTo>
                  <a:cubicBezTo>
                    <a:pt x="34090" y="17174"/>
                    <a:pt x="34090" y="16798"/>
                    <a:pt x="33860" y="16567"/>
                  </a:cubicBezTo>
                  <a:lnTo>
                    <a:pt x="27166" y="9875"/>
                  </a:lnTo>
                  <a:cubicBezTo>
                    <a:pt x="26934" y="9643"/>
                    <a:pt x="26934" y="9267"/>
                    <a:pt x="27166" y="9036"/>
                  </a:cubicBezTo>
                  <a:lnTo>
                    <a:pt x="27283" y="8914"/>
                  </a:lnTo>
                  <a:cubicBezTo>
                    <a:pt x="27513" y="8684"/>
                    <a:pt x="27973" y="8469"/>
                    <a:pt x="28297" y="8437"/>
                  </a:cubicBezTo>
                  <a:cubicBezTo>
                    <a:pt x="28297" y="8437"/>
                    <a:pt x="29203" y="8349"/>
                    <a:pt x="29770" y="7786"/>
                  </a:cubicBezTo>
                  <a:cubicBezTo>
                    <a:pt x="30769" y="6818"/>
                    <a:pt x="30782" y="5219"/>
                    <a:pt x="29799" y="4235"/>
                  </a:cubicBezTo>
                  <a:cubicBezTo>
                    <a:pt x="29311" y="3748"/>
                    <a:pt x="28674" y="3505"/>
                    <a:pt x="28036" y="3505"/>
                  </a:cubicBezTo>
                  <a:cubicBezTo>
                    <a:pt x="27385" y="3505"/>
                    <a:pt x="26735" y="3758"/>
                    <a:pt x="26246" y="4263"/>
                  </a:cubicBezTo>
                  <a:cubicBezTo>
                    <a:pt x="25685" y="4826"/>
                    <a:pt x="25594" y="5735"/>
                    <a:pt x="25594" y="5735"/>
                  </a:cubicBezTo>
                  <a:cubicBezTo>
                    <a:pt x="25563" y="6060"/>
                    <a:pt x="25350" y="6514"/>
                    <a:pt x="25119" y="6746"/>
                  </a:cubicBezTo>
                  <a:lnTo>
                    <a:pt x="24998" y="6866"/>
                  </a:lnTo>
                  <a:cubicBezTo>
                    <a:pt x="24883" y="6982"/>
                    <a:pt x="24731" y="7040"/>
                    <a:pt x="24579" y="7040"/>
                  </a:cubicBezTo>
                  <a:cubicBezTo>
                    <a:pt x="24427" y="7040"/>
                    <a:pt x="24275" y="6982"/>
                    <a:pt x="24159" y="6866"/>
                  </a:cubicBezTo>
                  <a:lnTo>
                    <a:pt x="17466" y="174"/>
                  </a:lnTo>
                  <a:cubicBezTo>
                    <a:pt x="17350" y="59"/>
                    <a:pt x="17198" y="1"/>
                    <a:pt x="17046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423;p63"/>
            <p:cNvSpPr/>
            <p:nvPr/>
          </p:nvSpPr>
          <p:spPr>
            <a:xfrm>
              <a:off x="1430530" y="2193486"/>
              <a:ext cx="46960" cy="46948"/>
            </a:xfrm>
            <a:custGeom>
              <a:avLst/>
              <a:gdLst/>
              <a:ahLst/>
              <a:cxnLst/>
              <a:rect l="l" t="t" r="r" b="b"/>
              <a:pathLst>
                <a:path w="3915" h="3914" extrusionOk="0">
                  <a:moveTo>
                    <a:pt x="3914" y="1"/>
                  </a:moveTo>
                  <a:lnTo>
                    <a:pt x="3914" y="1"/>
                  </a:lnTo>
                  <a:cubicBezTo>
                    <a:pt x="3909" y="6"/>
                    <a:pt x="3902" y="8"/>
                    <a:pt x="3897" y="13"/>
                  </a:cubicBezTo>
                  <a:lnTo>
                    <a:pt x="1" y="3909"/>
                  </a:lnTo>
                  <a:lnTo>
                    <a:pt x="1" y="3914"/>
                  </a:lnTo>
                  <a:lnTo>
                    <a:pt x="3914" y="1"/>
                  </a:ln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424;p63"/>
            <p:cNvSpPr/>
            <p:nvPr/>
          </p:nvSpPr>
          <p:spPr>
            <a:xfrm>
              <a:off x="1277847" y="2191554"/>
              <a:ext cx="408898" cy="407518"/>
            </a:xfrm>
            <a:custGeom>
              <a:avLst/>
              <a:gdLst/>
              <a:ahLst/>
              <a:cxnLst/>
              <a:rect l="l" t="t" r="r" b="b"/>
              <a:pathLst>
                <a:path w="34089" h="33974" extrusionOk="0">
                  <a:moveTo>
                    <a:pt x="17044" y="0"/>
                  </a:moveTo>
                  <a:cubicBezTo>
                    <a:pt x="16893" y="2"/>
                    <a:pt x="16750" y="60"/>
                    <a:pt x="16640" y="163"/>
                  </a:cubicBezTo>
                  <a:lnTo>
                    <a:pt x="12729" y="4075"/>
                  </a:lnTo>
                  <a:lnTo>
                    <a:pt x="12729" y="4070"/>
                  </a:lnTo>
                  <a:lnTo>
                    <a:pt x="10005" y="6793"/>
                  </a:lnTo>
                  <a:cubicBezTo>
                    <a:pt x="9890" y="6904"/>
                    <a:pt x="9742" y="6959"/>
                    <a:pt x="9595" y="6959"/>
                  </a:cubicBezTo>
                  <a:cubicBezTo>
                    <a:pt x="9444" y="6959"/>
                    <a:pt x="9293" y="6901"/>
                    <a:pt x="9178" y="6787"/>
                  </a:cubicBezTo>
                  <a:lnTo>
                    <a:pt x="9104" y="6713"/>
                  </a:lnTo>
                  <a:cubicBezTo>
                    <a:pt x="8874" y="6481"/>
                    <a:pt x="8660" y="6026"/>
                    <a:pt x="8625" y="5702"/>
                  </a:cubicBezTo>
                  <a:cubicBezTo>
                    <a:pt x="8625" y="5702"/>
                    <a:pt x="8539" y="4792"/>
                    <a:pt x="7976" y="4229"/>
                  </a:cubicBezTo>
                  <a:cubicBezTo>
                    <a:pt x="7478" y="3726"/>
                    <a:pt x="6821" y="3474"/>
                    <a:pt x="6165" y="3474"/>
                  </a:cubicBezTo>
                  <a:cubicBezTo>
                    <a:pt x="5524" y="3474"/>
                    <a:pt x="4883" y="3714"/>
                    <a:pt x="4388" y="4197"/>
                  </a:cubicBezTo>
                  <a:cubicBezTo>
                    <a:pt x="3384" y="5172"/>
                    <a:pt x="3354" y="6775"/>
                    <a:pt x="4322" y="7785"/>
                  </a:cubicBezTo>
                  <a:cubicBezTo>
                    <a:pt x="4884" y="8350"/>
                    <a:pt x="5795" y="8439"/>
                    <a:pt x="5795" y="8439"/>
                  </a:cubicBezTo>
                  <a:cubicBezTo>
                    <a:pt x="6118" y="8468"/>
                    <a:pt x="6573" y="8686"/>
                    <a:pt x="6804" y="8916"/>
                  </a:cubicBezTo>
                  <a:lnTo>
                    <a:pt x="6924" y="9033"/>
                  </a:lnTo>
                  <a:cubicBezTo>
                    <a:pt x="7153" y="9267"/>
                    <a:pt x="7153" y="9641"/>
                    <a:pt x="6924" y="9874"/>
                  </a:cubicBezTo>
                  <a:lnTo>
                    <a:pt x="3488" y="13310"/>
                  </a:lnTo>
                  <a:lnTo>
                    <a:pt x="310" y="16487"/>
                  </a:lnTo>
                  <a:lnTo>
                    <a:pt x="233" y="16566"/>
                  </a:lnTo>
                  <a:cubicBezTo>
                    <a:pt x="1" y="16798"/>
                    <a:pt x="1" y="17174"/>
                    <a:pt x="233" y="17405"/>
                  </a:cubicBezTo>
                  <a:lnTo>
                    <a:pt x="6926" y="24099"/>
                  </a:lnTo>
                  <a:cubicBezTo>
                    <a:pt x="7156" y="24332"/>
                    <a:pt x="7156" y="24706"/>
                    <a:pt x="6926" y="24938"/>
                  </a:cubicBezTo>
                  <a:lnTo>
                    <a:pt x="6919" y="24945"/>
                  </a:lnTo>
                  <a:cubicBezTo>
                    <a:pt x="6688" y="25177"/>
                    <a:pt x="6233" y="25391"/>
                    <a:pt x="5908" y="25420"/>
                  </a:cubicBezTo>
                  <a:cubicBezTo>
                    <a:pt x="5908" y="25420"/>
                    <a:pt x="4999" y="25511"/>
                    <a:pt x="4436" y="26074"/>
                  </a:cubicBezTo>
                  <a:cubicBezTo>
                    <a:pt x="3478" y="27047"/>
                    <a:pt x="3485" y="28613"/>
                    <a:pt x="4451" y="29579"/>
                  </a:cubicBezTo>
                  <a:cubicBezTo>
                    <a:pt x="4938" y="30065"/>
                    <a:pt x="5575" y="30309"/>
                    <a:pt x="6213" y="30309"/>
                  </a:cubicBezTo>
                  <a:cubicBezTo>
                    <a:pt x="6843" y="30309"/>
                    <a:pt x="7473" y="30072"/>
                    <a:pt x="7958" y="29596"/>
                  </a:cubicBezTo>
                  <a:cubicBezTo>
                    <a:pt x="8522" y="29031"/>
                    <a:pt x="8608" y="28125"/>
                    <a:pt x="8608" y="28125"/>
                  </a:cubicBezTo>
                  <a:cubicBezTo>
                    <a:pt x="8642" y="27797"/>
                    <a:pt x="8857" y="27341"/>
                    <a:pt x="9087" y="27111"/>
                  </a:cubicBezTo>
                  <a:lnTo>
                    <a:pt x="9090" y="27107"/>
                  </a:lnTo>
                  <a:cubicBezTo>
                    <a:pt x="9204" y="26996"/>
                    <a:pt x="9355" y="26934"/>
                    <a:pt x="9513" y="26934"/>
                  </a:cubicBezTo>
                  <a:cubicBezTo>
                    <a:pt x="9669" y="26934"/>
                    <a:pt x="9820" y="26996"/>
                    <a:pt x="9930" y="27107"/>
                  </a:cubicBezTo>
                  <a:lnTo>
                    <a:pt x="16623" y="33801"/>
                  </a:lnTo>
                  <a:cubicBezTo>
                    <a:pt x="16741" y="33916"/>
                    <a:pt x="16893" y="33973"/>
                    <a:pt x="17045" y="33973"/>
                  </a:cubicBezTo>
                  <a:cubicBezTo>
                    <a:pt x="17198" y="33973"/>
                    <a:pt x="17350" y="33916"/>
                    <a:pt x="17468" y="33801"/>
                  </a:cubicBezTo>
                  <a:lnTo>
                    <a:pt x="24161" y="27107"/>
                  </a:lnTo>
                  <a:cubicBezTo>
                    <a:pt x="24391" y="26874"/>
                    <a:pt x="24391" y="26500"/>
                    <a:pt x="24161" y="26266"/>
                  </a:cubicBezTo>
                  <a:lnTo>
                    <a:pt x="24082" y="26193"/>
                  </a:lnTo>
                  <a:cubicBezTo>
                    <a:pt x="23852" y="25963"/>
                    <a:pt x="23396" y="25746"/>
                    <a:pt x="23073" y="25714"/>
                  </a:cubicBezTo>
                  <a:cubicBezTo>
                    <a:pt x="23073" y="25714"/>
                    <a:pt x="22167" y="25628"/>
                    <a:pt x="21600" y="25063"/>
                  </a:cubicBezTo>
                  <a:cubicBezTo>
                    <a:pt x="20626" y="24092"/>
                    <a:pt x="20631" y="22513"/>
                    <a:pt x="21600" y="21541"/>
                  </a:cubicBezTo>
                  <a:cubicBezTo>
                    <a:pt x="22087" y="21055"/>
                    <a:pt x="22725" y="20812"/>
                    <a:pt x="23362" y="20812"/>
                  </a:cubicBezTo>
                  <a:cubicBezTo>
                    <a:pt x="24000" y="20812"/>
                    <a:pt x="24637" y="21055"/>
                    <a:pt x="25124" y="21541"/>
                  </a:cubicBezTo>
                  <a:cubicBezTo>
                    <a:pt x="25685" y="22104"/>
                    <a:pt x="25776" y="23016"/>
                    <a:pt x="25776" y="23016"/>
                  </a:cubicBezTo>
                  <a:cubicBezTo>
                    <a:pt x="25805" y="23338"/>
                    <a:pt x="26022" y="23793"/>
                    <a:pt x="26252" y="24025"/>
                  </a:cubicBezTo>
                  <a:lnTo>
                    <a:pt x="26325" y="24099"/>
                  </a:lnTo>
                  <a:cubicBezTo>
                    <a:pt x="26437" y="24209"/>
                    <a:pt x="26588" y="24270"/>
                    <a:pt x="26746" y="24270"/>
                  </a:cubicBezTo>
                  <a:cubicBezTo>
                    <a:pt x="26902" y="24270"/>
                    <a:pt x="27053" y="24209"/>
                    <a:pt x="27165" y="24099"/>
                  </a:cubicBezTo>
                  <a:lnTo>
                    <a:pt x="33858" y="17405"/>
                  </a:lnTo>
                  <a:cubicBezTo>
                    <a:pt x="34088" y="17172"/>
                    <a:pt x="34087" y="16798"/>
                    <a:pt x="33855" y="16566"/>
                  </a:cubicBezTo>
                  <a:lnTo>
                    <a:pt x="28225" y="10937"/>
                  </a:lnTo>
                  <a:lnTo>
                    <a:pt x="27163" y="9874"/>
                  </a:lnTo>
                  <a:cubicBezTo>
                    <a:pt x="27051" y="9763"/>
                    <a:pt x="26900" y="9701"/>
                    <a:pt x="26742" y="9701"/>
                  </a:cubicBezTo>
                  <a:cubicBezTo>
                    <a:pt x="26585" y="9701"/>
                    <a:pt x="26434" y="9763"/>
                    <a:pt x="26322" y="9874"/>
                  </a:cubicBezTo>
                  <a:lnTo>
                    <a:pt x="26252" y="9945"/>
                  </a:lnTo>
                  <a:cubicBezTo>
                    <a:pt x="26022" y="10176"/>
                    <a:pt x="25807" y="10631"/>
                    <a:pt x="25773" y="10959"/>
                  </a:cubicBezTo>
                  <a:cubicBezTo>
                    <a:pt x="25773" y="10959"/>
                    <a:pt x="25687" y="11865"/>
                    <a:pt x="25124" y="12430"/>
                  </a:cubicBezTo>
                  <a:cubicBezTo>
                    <a:pt x="24657" y="12897"/>
                    <a:pt x="24024" y="13159"/>
                    <a:pt x="23363" y="13159"/>
                  </a:cubicBezTo>
                  <a:cubicBezTo>
                    <a:pt x="23351" y="13159"/>
                    <a:pt x="23341" y="13156"/>
                    <a:pt x="23329" y="13156"/>
                  </a:cubicBezTo>
                  <a:cubicBezTo>
                    <a:pt x="23312" y="13156"/>
                    <a:pt x="23293" y="13161"/>
                    <a:pt x="23276" y="13161"/>
                  </a:cubicBezTo>
                  <a:cubicBezTo>
                    <a:pt x="22268" y="13161"/>
                    <a:pt x="21358" y="12553"/>
                    <a:pt x="20974" y="11623"/>
                  </a:cubicBezTo>
                  <a:cubicBezTo>
                    <a:pt x="20588" y="10691"/>
                    <a:pt x="20801" y="9620"/>
                    <a:pt x="21513" y="8908"/>
                  </a:cubicBezTo>
                  <a:cubicBezTo>
                    <a:pt x="22076" y="8345"/>
                    <a:pt x="22987" y="8257"/>
                    <a:pt x="22987" y="8257"/>
                  </a:cubicBezTo>
                  <a:cubicBezTo>
                    <a:pt x="23310" y="8228"/>
                    <a:pt x="23765" y="8010"/>
                    <a:pt x="23996" y="7779"/>
                  </a:cubicBezTo>
                  <a:lnTo>
                    <a:pt x="24117" y="7662"/>
                  </a:lnTo>
                  <a:cubicBezTo>
                    <a:pt x="24345" y="7432"/>
                    <a:pt x="24347" y="7063"/>
                    <a:pt x="24122" y="6831"/>
                  </a:cubicBezTo>
                  <a:lnTo>
                    <a:pt x="23358" y="6067"/>
                  </a:lnTo>
                  <a:lnTo>
                    <a:pt x="17464" y="174"/>
                  </a:lnTo>
                  <a:cubicBezTo>
                    <a:pt x="17353" y="64"/>
                    <a:pt x="17202" y="0"/>
                    <a:pt x="17044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425;p63"/>
            <p:cNvSpPr/>
            <p:nvPr/>
          </p:nvSpPr>
          <p:spPr>
            <a:xfrm>
              <a:off x="1690156" y="2190379"/>
              <a:ext cx="411261" cy="409845"/>
            </a:xfrm>
            <a:custGeom>
              <a:avLst/>
              <a:gdLst/>
              <a:ahLst/>
              <a:cxnLst/>
              <a:rect l="l" t="t" r="r" b="b"/>
              <a:pathLst>
                <a:path w="34286" h="34168" extrusionOk="0">
                  <a:moveTo>
                    <a:pt x="17145" y="1"/>
                  </a:moveTo>
                  <a:cubicBezTo>
                    <a:pt x="16992" y="1"/>
                    <a:pt x="16839" y="59"/>
                    <a:pt x="16722" y="176"/>
                  </a:cubicBezTo>
                  <a:lnTo>
                    <a:pt x="16686" y="210"/>
                  </a:lnTo>
                  <a:cubicBezTo>
                    <a:pt x="16681" y="215"/>
                    <a:pt x="16681" y="220"/>
                    <a:pt x="16676" y="225"/>
                  </a:cubicBezTo>
                  <a:lnTo>
                    <a:pt x="11966" y="4935"/>
                  </a:lnTo>
                  <a:lnTo>
                    <a:pt x="9984" y="6917"/>
                  </a:lnTo>
                  <a:cubicBezTo>
                    <a:pt x="9756" y="7149"/>
                    <a:pt x="9758" y="7521"/>
                    <a:pt x="9988" y="7751"/>
                  </a:cubicBezTo>
                  <a:lnTo>
                    <a:pt x="10048" y="7810"/>
                  </a:lnTo>
                  <a:cubicBezTo>
                    <a:pt x="10290" y="8021"/>
                    <a:pt x="10698" y="8211"/>
                    <a:pt x="11002" y="8239"/>
                  </a:cubicBezTo>
                  <a:cubicBezTo>
                    <a:pt x="11002" y="8239"/>
                    <a:pt x="11759" y="8319"/>
                    <a:pt x="12317" y="8760"/>
                  </a:cubicBezTo>
                  <a:cubicBezTo>
                    <a:pt x="12404" y="8821"/>
                    <a:pt x="12487" y="8887"/>
                    <a:pt x="12562" y="8963"/>
                  </a:cubicBezTo>
                  <a:cubicBezTo>
                    <a:pt x="13552" y="9938"/>
                    <a:pt x="13559" y="11536"/>
                    <a:pt x="12576" y="12516"/>
                  </a:cubicBezTo>
                  <a:cubicBezTo>
                    <a:pt x="12086" y="13006"/>
                    <a:pt x="11445" y="13250"/>
                    <a:pt x="10804" y="13250"/>
                  </a:cubicBezTo>
                  <a:cubicBezTo>
                    <a:pt x="10156" y="13250"/>
                    <a:pt x="9509" y="13001"/>
                    <a:pt x="9018" y="12502"/>
                  </a:cubicBezTo>
                  <a:cubicBezTo>
                    <a:pt x="8939" y="12421"/>
                    <a:pt x="8869" y="12335"/>
                    <a:pt x="8807" y="12241"/>
                  </a:cubicBezTo>
                  <a:cubicBezTo>
                    <a:pt x="8376" y="11683"/>
                    <a:pt x="8300" y="10944"/>
                    <a:pt x="8300" y="10944"/>
                  </a:cubicBezTo>
                  <a:cubicBezTo>
                    <a:pt x="8271" y="10652"/>
                    <a:pt x="8094" y="10264"/>
                    <a:pt x="7894" y="10017"/>
                  </a:cubicBezTo>
                  <a:cubicBezTo>
                    <a:pt x="7890" y="10013"/>
                    <a:pt x="7887" y="10008"/>
                    <a:pt x="7883" y="10005"/>
                  </a:cubicBezTo>
                  <a:lnTo>
                    <a:pt x="7810" y="9933"/>
                  </a:lnTo>
                  <a:cubicBezTo>
                    <a:pt x="7697" y="9818"/>
                    <a:pt x="7544" y="9756"/>
                    <a:pt x="7388" y="9756"/>
                  </a:cubicBezTo>
                  <a:cubicBezTo>
                    <a:pt x="7313" y="9756"/>
                    <a:pt x="7238" y="9770"/>
                    <a:pt x="7166" y="9799"/>
                  </a:cubicBezTo>
                  <a:cubicBezTo>
                    <a:pt x="7096" y="9828"/>
                    <a:pt x="7029" y="9871"/>
                    <a:pt x="6974" y="9924"/>
                  </a:cubicBezTo>
                  <a:lnTo>
                    <a:pt x="5908" y="10990"/>
                  </a:lnTo>
                  <a:lnTo>
                    <a:pt x="282" y="16618"/>
                  </a:lnTo>
                  <a:cubicBezTo>
                    <a:pt x="277" y="16623"/>
                    <a:pt x="270" y="16624"/>
                    <a:pt x="265" y="16628"/>
                  </a:cubicBezTo>
                  <a:lnTo>
                    <a:pt x="236" y="16662"/>
                  </a:lnTo>
                  <a:cubicBezTo>
                    <a:pt x="0" y="16896"/>
                    <a:pt x="0" y="17275"/>
                    <a:pt x="236" y="17510"/>
                  </a:cubicBezTo>
                  <a:lnTo>
                    <a:pt x="6965" y="24238"/>
                  </a:lnTo>
                  <a:cubicBezTo>
                    <a:pt x="7082" y="24355"/>
                    <a:pt x="7235" y="24414"/>
                    <a:pt x="7388" y="24414"/>
                  </a:cubicBezTo>
                  <a:cubicBezTo>
                    <a:pt x="7541" y="24414"/>
                    <a:pt x="7695" y="24355"/>
                    <a:pt x="7811" y="24238"/>
                  </a:cubicBezTo>
                  <a:lnTo>
                    <a:pt x="7882" y="24168"/>
                  </a:lnTo>
                  <a:cubicBezTo>
                    <a:pt x="8115" y="23932"/>
                    <a:pt x="8330" y="23478"/>
                    <a:pt x="8364" y="23150"/>
                  </a:cubicBezTo>
                  <a:cubicBezTo>
                    <a:pt x="8364" y="23150"/>
                    <a:pt x="8450" y="22237"/>
                    <a:pt x="9016" y="21669"/>
                  </a:cubicBezTo>
                  <a:cubicBezTo>
                    <a:pt x="9506" y="21169"/>
                    <a:pt x="10154" y="20919"/>
                    <a:pt x="10803" y="20919"/>
                  </a:cubicBezTo>
                  <a:cubicBezTo>
                    <a:pt x="11444" y="20919"/>
                    <a:pt x="12085" y="21163"/>
                    <a:pt x="12574" y="21653"/>
                  </a:cubicBezTo>
                  <a:cubicBezTo>
                    <a:pt x="13559" y="22637"/>
                    <a:pt x="13552" y="24236"/>
                    <a:pt x="12559" y="25211"/>
                  </a:cubicBezTo>
                  <a:cubicBezTo>
                    <a:pt x="11994" y="25777"/>
                    <a:pt x="11081" y="25867"/>
                    <a:pt x="11081" y="25867"/>
                  </a:cubicBezTo>
                  <a:cubicBezTo>
                    <a:pt x="10753" y="25898"/>
                    <a:pt x="10295" y="26116"/>
                    <a:pt x="10063" y="26346"/>
                  </a:cubicBezTo>
                  <a:lnTo>
                    <a:pt x="9989" y="26419"/>
                  </a:lnTo>
                  <a:cubicBezTo>
                    <a:pt x="9758" y="26653"/>
                    <a:pt x="9758" y="27030"/>
                    <a:pt x="9989" y="27264"/>
                  </a:cubicBezTo>
                  <a:lnTo>
                    <a:pt x="16722" y="33995"/>
                  </a:lnTo>
                  <a:cubicBezTo>
                    <a:pt x="16839" y="34110"/>
                    <a:pt x="16991" y="34168"/>
                    <a:pt x="17144" y="34168"/>
                  </a:cubicBezTo>
                  <a:cubicBezTo>
                    <a:pt x="17296" y="34168"/>
                    <a:pt x="17448" y="34110"/>
                    <a:pt x="17565" y="33995"/>
                  </a:cubicBezTo>
                  <a:lnTo>
                    <a:pt x="24296" y="27264"/>
                  </a:lnTo>
                  <a:cubicBezTo>
                    <a:pt x="24414" y="27148"/>
                    <a:pt x="24567" y="27090"/>
                    <a:pt x="24720" y="27090"/>
                  </a:cubicBezTo>
                  <a:cubicBezTo>
                    <a:pt x="24873" y="27090"/>
                    <a:pt x="25027" y="27148"/>
                    <a:pt x="25144" y="27264"/>
                  </a:cubicBezTo>
                  <a:lnTo>
                    <a:pt x="25264" y="27384"/>
                  </a:lnTo>
                  <a:cubicBezTo>
                    <a:pt x="25496" y="27619"/>
                    <a:pt x="25712" y="28077"/>
                    <a:pt x="25743" y="28402"/>
                  </a:cubicBezTo>
                  <a:cubicBezTo>
                    <a:pt x="25743" y="28402"/>
                    <a:pt x="25832" y="29315"/>
                    <a:pt x="26399" y="29883"/>
                  </a:cubicBezTo>
                  <a:cubicBezTo>
                    <a:pt x="26888" y="30368"/>
                    <a:pt x="27526" y="30611"/>
                    <a:pt x="28165" y="30611"/>
                  </a:cubicBezTo>
                  <a:cubicBezTo>
                    <a:pt x="28806" y="30611"/>
                    <a:pt x="29447" y="30366"/>
                    <a:pt x="29936" y="29878"/>
                  </a:cubicBezTo>
                  <a:cubicBezTo>
                    <a:pt x="30913" y="28901"/>
                    <a:pt x="30914" y="27319"/>
                    <a:pt x="29943" y="26340"/>
                  </a:cubicBezTo>
                  <a:lnTo>
                    <a:pt x="29943" y="26340"/>
                  </a:lnTo>
                  <a:lnTo>
                    <a:pt x="29943" y="26344"/>
                  </a:lnTo>
                  <a:cubicBezTo>
                    <a:pt x="29373" y="25774"/>
                    <a:pt x="28460" y="25688"/>
                    <a:pt x="28460" y="25688"/>
                  </a:cubicBezTo>
                  <a:cubicBezTo>
                    <a:pt x="28132" y="25654"/>
                    <a:pt x="27677" y="25439"/>
                    <a:pt x="27442" y="25206"/>
                  </a:cubicBezTo>
                  <a:lnTo>
                    <a:pt x="27322" y="25084"/>
                  </a:lnTo>
                  <a:cubicBezTo>
                    <a:pt x="27092" y="24851"/>
                    <a:pt x="27092" y="24475"/>
                    <a:pt x="27322" y="24241"/>
                  </a:cubicBezTo>
                  <a:lnTo>
                    <a:pt x="34054" y="17508"/>
                  </a:lnTo>
                  <a:cubicBezTo>
                    <a:pt x="34285" y="17275"/>
                    <a:pt x="34285" y="16897"/>
                    <a:pt x="34054" y="16664"/>
                  </a:cubicBezTo>
                  <a:lnTo>
                    <a:pt x="27322" y="9933"/>
                  </a:lnTo>
                  <a:cubicBezTo>
                    <a:pt x="27090" y="9698"/>
                    <a:pt x="27090" y="9320"/>
                    <a:pt x="27322" y="9085"/>
                  </a:cubicBezTo>
                  <a:lnTo>
                    <a:pt x="27327" y="9081"/>
                  </a:lnTo>
                  <a:cubicBezTo>
                    <a:pt x="27559" y="8848"/>
                    <a:pt x="28017" y="8635"/>
                    <a:pt x="28345" y="8601"/>
                  </a:cubicBezTo>
                  <a:cubicBezTo>
                    <a:pt x="28345" y="8601"/>
                    <a:pt x="29258" y="8515"/>
                    <a:pt x="29825" y="7947"/>
                  </a:cubicBezTo>
                  <a:cubicBezTo>
                    <a:pt x="30817" y="6972"/>
                    <a:pt x="30823" y="5372"/>
                    <a:pt x="29840" y="4389"/>
                  </a:cubicBezTo>
                  <a:cubicBezTo>
                    <a:pt x="29350" y="3899"/>
                    <a:pt x="28709" y="3655"/>
                    <a:pt x="28068" y="3655"/>
                  </a:cubicBezTo>
                  <a:cubicBezTo>
                    <a:pt x="27420" y="3655"/>
                    <a:pt x="26771" y="3905"/>
                    <a:pt x="26280" y="4404"/>
                  </a:cubicBezTo>
                  <a:cubicBezTo>
                    <a:pt x="25716" y="4969"/>
                    <a:pt x="25628" y="5887"/>
                    <a:pt x="25628" y="5887"/>
                  </a:cubicBezTo>
                  <a:cubicBezTo>
                    <a:pt x="25596" y="6210"/>
                    <a:pt x="25381" y="6670"/>
                    <a:pt x="25146" y="6903"/>
                  </a:cubicBezTo>
                  <a:lnTo>
                    <a:pt x="25144" y="6907"/>
                  </a:lnTo>
                  <a:cubicBezTo>
                    <a:pt x="25027" y="7023"/>
                    <a:pt x="24873" y="7081"/>
                    <a:pt x="24720" y="7081"/>
                  </a:cubicBezTo>
                  <a:cubicBezTo>
                    <a:pt x="24567" y="7081"/>
                    <a:pt x="24414" y="7023"/>
                    <a:pt x="24296" y="6907"/>
                  </a:cubicBezTo>
                  <a:lnTo>
                    <a:pt x="17567" y="176"/>
                  </a:lnTo>
                  <a:cubicBezTo>
                    <a:pt x="17450" y="59"/>
                    <a:pt x="17297" y="1"/>
                    <a:pt x="17145" y="1"/>
                  </a:cubicBezTo>
                  <a:close/>
                </a:path>
              </a:pathLst>
            </a:custGeom>
            <a:solidFill>
              <a:srgbClr val="DBE3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426;p63"/>
            <p:cNvSpPr/>
            <p:nvPr/>
          </p:nvSpPr>
          <p:spPr>
            <a:xfrm>
              <a:off x="1484068" y="1984268"/>
              <a:ext cx="408862" cy="407494"/>
            </a:xfrm>
            <a:custGeom>
              <a:avLst/>
              <a:gdLst/>
              <a:ahLst/>
              <a:cxnLst/>
              <a:rect l="l" t="t" r="r" b="b"/>
              <a:pathLst>
                <a:path w="34086" h="33972" extrusionOk="0">
                  <a:moveTo>
                    <a:pt x="17043" y="1"/>
                  </a:moveTo>
                  <a:cubicBezTo>
                    <a:pt x="16887" y="1"/>
                    <a:pt x="16736" y="61"/>
                    <a:pt x="16624" y="172"/>
                  </a:cubicBezTo>
                  <a:lnTo>
                    <a:pt x="9932" y="6866"/>
                  </a:lnTo>
                  <a:cubicBezTo>
                    <a:pt x="9701" y="7099"/>
                    <a:pt x="9701" y="7475"/>
                    <a:pt x="9932" y="7709"/>
                  </a:cubicBezTo>
                  <a:lnTo>
                    <a:pt x="10003" y="7779"/>
                  </a:lnTo>
                  <a:cubicBezTo>
                    <a:pt x="10235" y="8009"/>
                    <a:pt x="10689" y="8223"/>
                    <a:pt x="11014" y="8254"/>
                  </a:cubicBezTo>
                  <a:cubicBezTo>
                    <a:pt x="11014" y="8254"/>
                    <a:pt x="11923" y="8345"/>
                    <a:pt x="12486" y="8907"/>
                  </a:cubicBezTo>
                  <a:cubicBezTo>
                    <a:pt x="13430" y="9883"/>
                    <a:pt x="13420" y="11436"/>
                    <a:pt x="12459" y="12397"/>
                  </a:cubicBezTo>
                  <a:cubicBezTo>
                    <a:pt x="11973" y="12885"/>
                    <a:pt x="11335" y="13129"/>
                    <a:pt x="10697" y="13129"/>
                  </a:cubicBezTo>
                  <a:cubicBezTo>
                    <a:pt x="10074" y="13129"/>
                    <a:pt x="9450" y="12896"/>
                    <a:pt x="8968" y="12430"/>
                  </a:cubicBezTo>
                  <a:cubicBezTo>
                    <a:pt x="8402" y="11864"/>
                    <a:pt x="8314" y="10958"/>
                    <a:pt x="8314" y="10958"/>
                  </a:cubicBezTo>
                  <a:cubicBezTo>
                    <a:pt x="8280" y="10633"/>
                    <a:pt x="8067" y="10178"/>
                    <a:pt x="7835" y="9948"/>
                  </a:cubicBezTo>
                  <a:lnTo>
                    <a:pt x="7765" y="9873"/>
                  </a:lnTo>
                  <a:cubicBezTo>
                    <a:pt x="7653" y="9763"/>
                    <a:pt x="7502" y="9701"/>
                    <a:pt x="7344" y="9699"/>
                  </a:cubicBezTo>
                  <a:cubicBezTo>
                    <a:pt x="7186" y="9699"/>
                    <a:pt x="7037" y="9763"/>
                    <a:pt x="6926" y="9873"/>
                  </a:cubicBezTo>
                  <a:lnTo>
                    <a:pt x="232" y="16566"/>
                  </a:lnTo>
                  <a:cubicBezTo>
                    <a:pt x="0" y="16800"/>
                    <a:pt x="0" y="17174"/>
                    <a:pt x="232" y="17406"/>
                  </a:cubicBezTo>
                  <a:lnTo>
                    <a:pt x="6170" y="23347"/>
                  </a:lnTo>
                  <a:lnTo>
                    <a:pt x="6167" y="23347"/>
                  </a:lnTo>
                  <a:lnTo>
                    <a:pt x="6929" y="24109"/>
                  </a:lnTo>
                  <a:cubicBezTo>
                    <a:pt x="7154" y="24343"/>
                    <a:pt x="7152" y="24712"/>
                    <a:pt x="6924" y="24942"/>
                  </a:cubicBezTo>
                  <a:lnTo>
                    <a:pt x="6805" y="25059"/>
                  </a:lnTo>
                  <a:cubicBezTo>
                    <a:pt x="6574" y="25290"/>
                    <a:pt x="6119" y="25508"/>
                    <a:pt x="5794" y="25537"/>
                  </a:cubicBezTo>
                  <a:cubicBezTo>
                    <a:pt x="5794" y="25537"/>
                    <a:pt x="4883" y="25625"/>
                    <a:pt x="4322" y="26188"/>
                  </a:cubicBezTo>
                  <a:cubicBezTo>
                    <a:pt x="3610" y="26900"/>
                    <a:pt x="3397" y="27971"/>
                    <a:pt x="3781" y="28903"/>
                  </a:cubicBezTo>
                  <a:cubicBezTo>
                    <a:pt x="4167" y="29833"/>
                    <a:pt x="5075" y="30441"/>
                    <a:pt x="6083" y="30441"/>
                  </a:cubicBezTo>
                  <a:cubicBezTo>
                    <a:pt x="6102" y="30441"/>
                    <a:pt x="6119" y="30436"/>
                    <a:pt x="6138" y="30436"/>
                  </a:cubicBezTo>
                  <a:cubicBezTo>
                    <a:pt x="6148" y="30436"/>
                    <a:pt x="6158" y="30437"/>
                    <a:pt x="6170" y="30437"/>
                  </a:cubicBezTo>
                  <a:cubicBezTo>
                    <a:pt x="6173" y="30437"/>
                    <a:pt x="6175" y="30437"/>
                    <a:pt x="6177" y="30437"/>
                  </a:cubicBezTo>
                  <a:cubicBezTo>
                    <a:pt x="6835" y="30437"/>
                    <a:pt x="7466" y="30175"/>
                    <a:pt x="7933" y="29710"/>
                  </a:cubicBezTo>
                  <a:cubicBezTo>
                    <a:pt x="8494" y="29145"/>
                    <a:pt x="8582" y="28239"/>
                    <a:pt x="8582" y="28239"/>
                  </a:cubicBezTo>
                  <a:cubicBezTo>
                    <a:pt x="8614" y="27911"/>
                    <a:pt x="8829" y="27456"/>
                    <a:pt x="9059" y="27225"/>
                  </a:cubicBezTo>
                  <a:lnTo>
                    <a:pt x="9129" y="27154"/>
                  </a:lnTo>
                  <a:cubicBezTo>
                    <a:pt x="9243" y="27043"/>
                    <a:pt x="9394" y="26981"/>
                    <a:pt x="9551" y="26981"/>
                  </a:cubicBezTo>
                  <a:cubicBezTo>
                    <a:pt x="9708" y="26981"/>
                    <a:pt x="9859" y="27043"/>
                    <a:pt x="9970" y="27154"/>
                  </a:cubicBezTo>
                  <a:lnTo>
                    <a:pt x="11033" y="28217"/>
                  </a:lnTo>
                  <a:lnTo>
                    <a:pt x="11033" y="28211"/>
                  </a:lnTo>
                  <a:lnTo>
                    <a:pt x="16621" y="33800"/>
                  </a:lnTo>
                  <a:cubicBezTo>
                    <a:pt x="16734" y="33909"/>
                    <a:pt x="16885" y="33971"/>
                    <a:pt x="17043" y="33971"/>
                  </a:cubicBezTo>
                  <a:cubicBezTo>
                    <a:pt x="17192" y="33970"/>
                    <a:pt x="17337" y="33913"/>
                    <a:pt x="17445" y="33810"/>
                  </a:cubicBezTo>
                  <a:cubicBezTo>
                    <a:pt x="17450" y="33805"/>
                    <a:pt x="17457" y="33803"/>
                    <a:pt x="17462" y="33800"/>
                  </a:cubicBezTo>
                  <a:lnTo>
                    <a:pt x="23088" y="28172"/>
                  </a:lnTo>
                  <a:lnTo>
                    <a:pt x="24154" y="27106"/>
                  </a:lnTo>
                  <a:cubicBezTo>
                    <a:pt x="24209" y="27053"/>
                    <a:pt x="24274" y="27010"/>
                    <a:pt x="24346" y="26981"/>
                  </a:cubicBezTo>
                  <a:cubicBezTo>
                    <a:pt x="24418" y="26951"/>
                    <a:pt x="24494" y="26937"/>
                    <a:pt x="24569" y="26937"/>
                  </a:cubicBezTo>
                  <a:cubicBezTo>
                    <a:pt x="24724" y="26937"/>
                    <a:pt x="24876" y="26998"/>
                    <a:pt x="24990" y="27113"/>
                  </a:cubicBezTo>
                  <a:lnTo>
                    <a:pt x="25063" y="27187"/>
                  </a:lnTo>
                  <a:cubicBezTo>
                    <a:pt x="25067" y="27190"/>
                    <a:pt x="25070" y="27195"/>
                    <a:pt x="25074" y="27199"/>
                  </a:cubicBezTo>
                  <a:cubicBezTo>
                    <a:pt x="25274" y="27444"/>
                    <a:pt x="25450" y="27834"/>
                    <a:pt x="25480" y="28124"/>
                  </a:cubicBezTo>
                  <a:cubicBezTo>
                    <a:pt x="25480" y="28124"/>
                    <a:pt x="25556" y="28865"/>
                    <a:pt x="25985" y="29423"/>
                  </a:cubicBezTo>
                  <a:cubicBezTo>
                    <a:pt x="26049" y="29516"/>
                    <a:pt x="26119" y="29603"/>
                    <a:pt x="26198" y="29684"/>
                  </a:cubicBezTo>
                  <a:cubicBezTo>
                    <a:pt x="26689" y="30182"/>
                    <a:pt x="27336" y="30431"/>
                    <a:pt x="27983" y="30431"/>
                  </a:cubicBezTo>
                  <a:cubicBezTo>
                    <a:pt x="28624" y="30431"/>
                    <a:pt x="29265" y="30187"/>
                    <a:pt x="29754" y="29698"/>
                  </a:cubicBezTo>
                  <a:cubicBezTo>
                    <a:pt x="30737" y="28716"/>
                    <a:pt x="30732" y="27120"/>
                    <a:pt x="29742" y="26143"/>
                  </a:cubicBezTo>
                  <a:cubicBezTo>
                    <a:pt x="29667" y="26069"/>
                    <a:pt x="29584" y="26001"/>
                    <a:pt x="29497" y="25941"/>
                  </a:cubicBezTo>
                  <a:cubicBezTo>
                    <a:pt x="28937" y="25500"/>
                    <a:pt x="28182" y="25421"/>
                    <a:pt x="28182" y="25421"/>
                  </a:cubicBezTo>
                  <a:cubicBezTo>
                    <a:pt x="27878" y="25392"/>
                    <a:pt x="27470" y="25203"/>
                    <a:pt x="27226" y="24990"/>
                  </a:cubicBezTo>
                  <a:lnTo>
                    <a:pt x="27168" y="24932"/>
                  </a:lnTo>
                  <a:cubicBezTo>
                    <a:pt x="26938" y="24703"/>
                    <a:pt x="26936" y="24331"/>
                    <a:pt x="27164" y="24099"/>
                  </a:cubicBezTo>
                  <a:lnTo>
                    <a:pt x="29146" y="22115"/>
                  </a:lnTo>
                  <a:lnTo>
                    <a:pt x="33856" y="17407"/>
                  </a:lnTo>
                  <a:cubicBezTo>
                    <a:pt x="33861" y="17402"/>
                    <a:pt x="33861" y="17397"/>
                    <a:pt x="33866" y="17392"/>
                  </a:cubicBezTo>
                  <a:cubicBezTo>
                    <a:pt x="34086" y="17160"/>
                    <a:pt x="34081" y="16795"/>
                    <a:pt x="33856" y="16566"/>
                  </a:cubicBezTo>
                  <a:lnTo>
                    <a:pt x="27162" y="9873"/>
                  </a:lnTo>
                  <a:cubicBezTo>
                    <a:pt x="27052" y="9764"/>
                    <a:pt x="26905" y="9701"/>
                    <a:pt x="26750" y="9701"/>
                  </a:cubicBezTo>
                  <a:cubicBezTo>
                    <a:pt x="26748" y="9701"/>
                    <a:pt x="26746" y="9701"/>
                    <a:pt x="26744" y="9701"/>
                  </a:cubicBezTo>
                  <a:cubicBezTo>
                    <a:pt x="26586" y="9701"/>
                    <a:pt x="26435" y="9763"/>
                    <a:pt x="26323" y="9873"/>
                  </a:cubicBezTo>
                  <a:lnTo>
                    <a:pt x="26249" y="9948"/>
                  </a:lnTo>
                  <a:cubicBezTo>
                    <a:pt x="26019" y="10178"/>
                    <a:pt x="25803" y="10635"/>
                    <a:pt x="25774" y="10961"/>
                  </a:cubicBezTo>
                  <a:cubicBezTo>
                    <a:pt x="25774" y="10961"/>
                    <a:pt x="25685" y="11869"/>
                    <a:pt x="25122" y="12434"/>
                  </a:cubicBezTo>
                  <a:cubicBezTo>
                    <a:pt x="24634" y="12928"/>
                    <a:pt x="23990" y="13175"/>
                    <a:pt x="23347" y="13175"/>
                  </a:cubicBezTo>
                  <a:cubicBezTo>
                    <a:pt x="22709" y="13175"/>
                    <a:pt x="22072" y="12932"/>
                    <a:pt x="21586" y="12446"/>
                  </a:cubicBezTo>
                  <a:cubicBezTo>
                    <a:pt x="20608" y="11467"/>
                    <a:pt x="20613" y="9881"/>
                    <a:pt x="21598" y="8910"/>
                  </a:cubicBezTo>
                  <a:cubicBezTo>
                    <a:pt x="22163" y="8347"/>
                    <a:pt x="23071" y="8258"/>
                    <a:pt x="23071" y="8258"/>
                  </a:cubicBezTo>
                  <a:cubicBezTo>
                    <a:pt x="23395" y="8227"/>
                    <a:pt x="23850" y="8014"/>
                    <a:pt x="24080" y="7782"/>
                  </a:cubicBezTo>
                  <a:lnTo>
                    <a:pt x="24159" y="7709"/>
                  </a:lnTo>
                  <a:cubicBezTo>
                    <a:pt x="24389" y="7475"/>
                    <a:pt x="24389" y="7099"/>
                    <a:pt x="24159" y="6866"/>
                  </a:cubicBezTo>
                  <a:lnTo>
                    <a:pt x="17465" y="172"/>
                  </a:lnTo>
                  <a:cubicBezTo>
                    <a:pt x="17352" y="63"/>
                    <a:pt x="17201" y="1"/>
                    <a:pt x="17043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427;p63"/>
            <p:cNvSpPr/>
            <p:nvPr/>
          </p:nvSpPr>
          <p:spPr>
            <a:xfrm flipH="1">
              <a:off x="865779" y="2190662"/>
              <a:ext cx="408898" cy="407518"/>
            </a:xfrm>
            <a:custGeom>
              <a:avLst/>
              <a:gdLst/>
              <a:ahLst/>
              <a:cxnLst/>
              <a:rect l="l" t="t" r="r" b="b"/>
              <a:pathLst>
                <a:path w="34089" h="33974" extrusionOk="0">
                  <a:moveTo>
                    <a:pt x="17044" y="0"/>
                  </a:moveTo>
                  <a:cubicBezTo>
                    <a:pt x="16893" y="2"/>
                    <a:pt x="16750" y="60"/>
                    <a:pt x="16640" y="163"/>
                  </a:cubicBezTo>
                  <a:lnTo>
                    <a:pt x="12729" y="4075"/>
                  </a:lnTo>
                  <a:lnTo>
                    <a:pt x="12729" y="4070"/>
                  </a:lnTo>
                  <a:lnTo>
                    <a:pt x="10005" y="6793"/>
                  </a:lnTo>
                  <a:cubicBezTo>
                    <a:pt x="9890" y="6904"/>
                    <a:pt x="9742" y="6959"/>
                    <a:pt x="9595" y="6959"/>
                  </a:cubicBezTo>
                  <a:cubicBezTo>
                    <a:pt x="9444" y="6959"/>
                    <a:pt x="9293" y="6901"/>
                    <a:pt x="9178" y="6787"/>
                  </a:cubicBezTo>
                  <a:lnTo>
                    <a:pt x="9104" y="6713"/>
                  </a:lnTo>
                  <a:cubicBezTo>
                    <a:pt x="8874" y="6481"/>
                    <a:pt x="8660" y="6026"/>
                    <a:pt x="8625" y="5702"/>
                  </a:cubicBezTo>
                  <a:cubicBezTo>
                    <a:pt x="8625" y="5702"/>
                    <a:pt x="8539" y="4792"/>
                    <a:pt x="7976" y="4229"/>
                  </a:cubicBezTo>
                  <a:cubicBezTo>
                    <a:pt x="7478" y="3726"/>
                    <a:pt x="6821" y="3474"/>
                    <a:pt x="6165" y="3474"/>
                  </a:cubicBezTo>
                  <a:cubicBezTo>
                    <a:pt x="5524" y="3474"/>
                    <a:pt x="4883" y="3714"/>
                    <a:pt x="4388" y="4197"/>
                  </a:cubicBezTo>
                  <a:cubicBezTo>
                    <a:pt x="3384" y="5172"/>
                    <a:pt x="3354" y="6775"/>
                    <a:pt x="4322" y="7785"/>
                  </a:cubicBezTo>
                  <a:cubicBezTo>
                    <a:pt x="4884" y="8350"/>
                    <a:pt x="5795" y="8439"/>
                    <a:pt x="5795" y="8439"/>
                  </a:cubicBezTo>
                  <a:cubicBezTo>
                    <a:pt x="6118" y="8468"/>
                    <a:pt x="6573" y="8686"/>
                    <a:pt x="6804" y="8916"/>
                  </a:cubicBezTo>
                  <a:lnTo>
                    <a:pt x="6924" y="9033"/>
                  </a:lnTo>
                  <a:cubicBezTo>
                    <a:pt x="7153" y="9267"/>
                    <a:pt x="7153" y="9641"/>
                    <a:pt x="6924" y="9874"/>
                  </a:cubicBezTo>
                  <a:lnTo>
                    <a:pt x="3488" y="13310"/>
                  </a:lnTo>
                  <a:lnTo>
                    <a:pt x="310" y="16487"/>
                  </a:lnTo>
                  <a:lnTo>
                    <a:pt x="233" y="16566"/>
                  </a:lnTo>
                  <a:cubicBezTo>
                    <a:pt x="1" y="16798"/>
                    <a:pt x="1" y="17174"/>
                    <a:pt x="233" y="17405"/>
                  </a:cubicBezTo>
                  <a:lnTo>
                    <a:pt x="6926" y="24099"/>
                  </a:lnTo>
                  <a:cubicBezTo>
                    <a:pt x="7156" y="24332"/>
                    <a:pt x="7156" y="24706"/>
                    <a:pt x="6926" y="24938"/>
                  </a:cubicBezTo>
                  <a:lnTo>
                    <a:pt x="6919" y="24945"/>
                  </a:lnTo>
                  <a:cubicBezTo>
                    <a:pt x="6688" y="25177"/>
                    <a:pt x="6233" y="25391"/>
                    <a:pt x="5908" y="25420"/>
                  </a:cubicBezTo>
                  <a:cubicBezTo>
                    <a:pt x="5908" y="25420"/>
                    <a:pt x="4999" y="25511"/>
                    <a:pt x="4436" y="26074"/>
                  </a:cubicBezTo>
                  <a:cubicBezTo>
                    <a:pt x="3478" y="27047"/>
                    <a:pt x="3485" y="28613"/>
                    <a:pt x="4451" y="29579"/>
                  </a:cubicBezTo>
                  <a:cubicBezTo>
                    <a:pt x="4938" y="30065"/>
                    <a:pt x="5575" y="30309"/>
                    <a:pt x="6213" y="30309"/>
                  </a:cubicBezTo>
                  <a:cubicBezTo>
                    <a:pt x="6843" y="30309"/>
                    <a:pt x="7473" y="30072"/>
                    <a:pt x="7958" y="29596"/>
                  </a:cubicBezTo>
                  <a:cubicBezTo>
                    <a:pt x="8522" y="29031"/>
                    <a:pt x="8608" y="28125"/>
                    <a:pt x="8608" y="28125"/>
                  </a:cubicBezTo>
                  <a:cubicBezTo>
                    <a:pt x="8642" y="27797"/>
                    <a:pt x="8857" y="27341"/>
                    <a:pt x="9087" y="27111"/>
                  </a:cubicBezTo>
                  <a:lnTo>
                    <a:pt x="9090" y="27107"/>
                  </a:lnTo>
                  <a:cubicBezTo>
                    <a:pt x="9204" y="26996"/>
                    <a:pt x="9355" y="26934"/>
                    <a:pt x="9513" y="26934"/>
                  </a:cubicBezTo>
                  <a:cubicBezTo>
                    <a:pt x="9669" y="26934"/>
                    <a:pt x="9820" y="26996"/>
                    <a:pt x="9930" y="27107"/>
                  </a:cubicBezTo>
                  <a:lnTo>
                    <a:pt x="16623" y="33801"/>
                  </a:lnTo>
                  <a:cubicBezTo>
                    <a:pt x="16741" y="33916"/>
                    <a:pt x="16893" y="33973"/>
                    <a:pt x="17045" y="33973"/>
                  </a:cubicBezTo>
                  <a:cubicBezTo>
                    <a:pt x="17198" y="33973"/>
                    <a:pt x="17350" y="33916"/>
                    <a:pt x="17468" y="33801"/>
                  </a:cubicBezTo>
                  <a:lnTo>
                    <a:pt x="24161" y="27107"/>
                  </a:lnTo>
                  <a:cubicBezTo>
                    <a:pt x="24391" y="26874"/>
                    <a:pt x="24391" y="26500"/>
                    <a:pt x="24161" y="26266"/>
                  </a:cubicBezTo>
                  <a:lnTo>
                    <a:pt x="24082" y="26193"/>
                  </a:lnTo>
                  <a:cubicBezTo>
                    <a:pt x="23852" y="25963"/>
                    <a:pt x="23396" y="25746"/>
                    <a:pt x="23073" y="25714"/>
                  </a:cubicBezTo>
                  <a:cubicBezTo>
                    <a:pt x="23073" y="25714"/>
                    <a:pt x="22167" y="25628"/>
                    <a:pt x="21600" y="25063"/>
                  </a:cubicBezTo>
                  <a:cubicBezTo>
                    <a:pt x="20626" y="24092"/>
                    <a:pt x="20631" y="22513"/>
                    <a:pt x="21600" y="21541"/>
                  </a:cubicBezTo>
                  <a:cubicBezTo>
                    <a:pt x="22087" y="21055"/>
                    <a:pt x="22725" y="20812"/>
                    <a:pt x="23362" y="20812"/>
                  </a:cubicBezTo>
                  <a:cubicBezTo>
                    <a:pt x="24000" y="20812"/>
                    <a:pt x="24637" y="21055"/>
                    <a:pt x="25124" y="21541"/>
                  </a:cubicBezTo>
                  <a:cubicBezTo>
                    <a:pt x="25685" y="22104"/>
                    <a:pt x="25776" y="23016"/>
                    <a:pt x="25776" y="23016"/>
                  </a:cubicBezTo>
                  <a:cubicBezTo>
                    <a:pt x="25805" y="23338"/>
                    <a:pt x="26022" y="23793"/>
                    <a:pt x="26252" y="24025"/>
                  </a:cubicBezTo>
                  <a:lnTo>
                    <a:pt x="26325" y="24099"/>
                  </a:lnTo>
                  <a:cubicBezTo>
                    <a:pt x="26437" y="24209"/>
                    <a:pt x="26588" y="24270"/>
                    <a:pt x="26746" y="24270"/>
                  </a:cubicBezTo>
                  <a:cubicBezTo>
                    <a:pt x="26902" y="24270"/>
                    <a:pt x="27053" y="24209"/>
                    <a:pt x="27165" y="24099"/>
                  </a:cubicBezTo>
                  <a:lnTo>
                    <a:pt x="33858" y="17405"/>
                  </a:lnTo>
                  <a:cubicBezTo>
                    <a:pt x="34088" y="17172"/>
                    <a:pt x="34087" y="16798"/>
                    <a:pt x="33855" y="16566"/>
                  </a:cubicBezTo>
                  <a:lnTo>
                    <a:pt x="28225" y="10937"/>
                  </a:lnTo>
                  <a:lnTo>
                    <a:pt x="27163" y="9874"/>
                  </a:lnTo>
                  <a:cubicBezTo>
                    <a:pt x="27051" y="9763"/>
                    <a:pt x="26900" y="9701"/>
                    <a:pt x="26742" y="9701"/>
                  </a:cubicBezTo>
                  <a:cubicBezTo>
                    <a:pt x="26585" y="9701"/>
                    <a:pt x="26434" y="9763"/>
                    <a:pt x="26322" y="9874"/>
                  </a:cubicBezTo>
                  <a:lnTo>
                    <a:pt x="26252" y="9945"/>
                  </a:lnTo>
                  <a:cubicBezTo>
                    <a:pt x="26022" y="10176"/>
                    <a:pt x="25807" y="10631"/>
                    <a:pt x="25773" y="10959"/>
                  </a:cubicBezTo>
                  <a:cubicBezTo>
                    <a:pt x="25773" y="10959"/>
                    <a:pt x="25687" y="11865"/>
                    <a:pt x="25124" y="12430"/>
                  </a:cubicBezTo>
                  <a:cubicBezTo>
                    <a:pt x="24657" y="12897"/>
                    <a:pt x="24024" y="13159"/>
                    <a:pt x="23363" y="13159"/>
                  </a:cubicBezTo>
                  <a:cubicBezTo>
                    <a:pt x="23351" y="13159"/>
                    <a:pt x="23341" y="13156"/>
                    <a:pt x="23329" y="13156"/>
                  </a:cubicBezTo>
                  <a:cubicBezTo>
                    <a:pt x="23312" y="13156"/>
                    <a:pt x="23293" y="13161"/>
                    <a:pt x="23276" y="13161"/>
                  </a:cubicBezTo>
                  <a:cubicBezTo>
                    <a:pt x="22268" y="13161"/>
                    <a:pt x="21358" y="12553"/>
                    <a:pt x="20974" y="11623"/>
                  </a:cubicBezTo>
                  <a:cubicBezTo>
                    <a:pt x="20588" y="10691"/>
                    <a:pt x="20801" y="9620"/>
                    <a:pt x="21513" y="8908"/>
                  </a:cubicBezTo>
                  <a:cubicBezTo>
                    <a:pt x="22076" y="8345"/>
                    <a:pt x="22987" y="8257"/>
                    <a:pt x="22987" y="8257"/>
                  </a:cubicBezTo>
                  <a:cubicBezTo>
                    <a:pt x="23310" y="8228"/>
                    <a:pt x="23765" y="8010"/>
                    <a:pt x="23996" y="7779"/>
                  </a:cubicBezTo>
                  <a:lnTo>
                    <a:pt x="24117" y="7662"/>
                  </a:lnTo>
                  <a:cubicBezTo>
                    <a:pt x="24345" y="7432"/>
                    <a:pt x="24347" y="7063"/>
                    <a:pt x="24122" y="6831"/>
                  </a:cubicBezTo>
                  <a:lnTo>
                    <a:pt x="23358" y="6067"/>
                  </a:lnTo>
                  <a:lnTo>
                    <a:pt x="17464" y="174"/>
                  </a:lnTo>
                  <a:cubicBezTo>
                    <a:pt x="17353" y="64"/>
                    <a:pt x="17202" y="0"/>
                    <a:pt x="17044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428;p63"/>
            <p:cNvSpPr/>
            <p:nvPr/>
          </p:nvSpPr>
          <p:spPr>
            <a:xfrm>
              <a:off x="246070" y="1983826"/>
              <a:ext cx="408910" cy="407494"/>
            </a:xfrm>
            <a:custGeom>
              <a:avLst/>
              <a:gdLst/>
              <a:ahLst/>
              <a:cxnLst/>
              <a:rect l="l" t="t" r="r" b="b"/>
              <a:pathLst>
                <a:path w="34090" h="33972" extrusionOk="0">
                  <a:moveTo>
                    <a:pt x="17046" y="1"/>
                  </a:moveTo>
                  <a:cubicBezTo>
                    <a:pt x="16894" y="1"/>
                    <a:pt x="16742" y="59"/>
                    <a:pt x="16626" y="174"/>
                  </a:cubicBezTo>
                  <a:lnTo>
                    <a:pt x="9933" y="6868"/>
                  </a:lnTo>
                  <a:cubicBezTo>
                    <a:pt x="9821" y="6978"/>
                    <a:pt x="9670" y="7041"/>
                    <a:pt x="9512" y="7041"/>
                  </a:cubicBezTo>
                  <a:cubicBezTo>
                    <a:pt x="9354" y="7041"/>
                    <a:pt x="9203" y="6978"/>
                    <a:pt x="9094" y="6868"/>
                  </a:cubicBezTo>
                  <a:lnTo>
                    <a:pt x="9087" y="6861"/>
                  </a:lnTo>
                  <a:cubicBezTo>
                    <a:pt x="8857" y="6629"/>
                    <a:pt x="8642" y="6175"/>
                    <a:pt x="8611" y="5850"/>
                  </a:cubicBezTo>
                  <a:cubicBezTo>
                    <a:pt x="8611" y="5850"/>
                    <a:pt x="8522" y="4941"/>
                    <a:pt x="7959" y="4378"/>
                  </a:cubicBezTo>
                  <a:cubicBezTo>
                    <a:pt x="7469" y="3863"/>
                    <a:pt x="6813" y="3605"/>
                    <a:pt x="6156" y="3605"/>
                  </a:cubicBezTo>
                  <a:cubicBezTo>
                    <a:pt x="5520" y="3605"/>
                    <a:pt x="4883" y="3847"/>
                    <a:pt x="4396" y="4333"/>
                  </a:cubicBezTo>
                  <a:cubicBezTo>
                    <a:pt x="3407" y="5322"/>
                    <a:pt x="3425" y="6932"/>
                    <a:pt x="4435" y="7898"/>
                  </a:cubicBezTo>
                  <a:cubicBezTo>
                    <a:pt x="5002" y="8462"/>
                    <a:pt x="5908" y="8553"/>
                    <a:pt x="5908" y="8553"/>
                  </a:cubicBezTo>
                  <a:cubicBezTo>
                    <a:pt x="6232" y="8583"/>
                    <a:pt x="6687" y="8797"/>
                    <a:pt x="6919" y="9027"/>
                  </a:cubicBezTo>
                  <a:lnTo>
                    <a:pt x="6926" y="9034"/>
                  </a:lnTo>
                  <a:cubicBezTo>
                    <a:pt x="7156" y="9267"/>
                    <a:pt x="7156" y="9642"/>
                    <a:pt x="6926" y="9875"/>
                  </a:cubicBezTo>
                  <a:lnTo>
                    <a:pt x="232" y="16567"/>
                  </a:lnTo>
                  <a:cubicBezTo>
                    <a:pt x="1" y="16798"/>
                    <a:pt x="1" y="17174"/>
                    <a:pt x="232" y="17406"/>
                  </a:cubicBezTo>
                  <a:lnTo>
                    <a:pt x="6411" y="23585"/>
                  </a:lnTo>
                  <a:lnTo>
                    <a:pt x="6926" y="24100"/>
                  </a:lnTo>
                  <a:cubicBezTo>
                    <a:pt x="6969" y="24141"/>
                    <a:pt x="7020" y="24173"/>
                    <a:pt x="7073" y="24197"/>
                  </a:cubicBezTo>
                  <a:cubicBezTo>
                    <a:pt x="7158" y="24244"/>
                    <a:pt x="7250" y="24269"/>
                    <a:pt x="7345" y="24273"/>
                  </a:cubicBezTo>
                  <a:cubicBezTo>
                    <a:pt x="7503" y="24273"/>
                    <a:pt x="7654" y="24211"/>
                    <a:pt x="7765" y="24101"/>
                  </a:cubicBezTo>
                  <a:lnTo>
                    <a:pt x="7839" y="24027"/>
                  </a:lnTo>
                  <a:cubicBezTo>
                    <a:pt x="8069" y="23796"/>
                    <a:pt x="8283" y="23341"/>
                    <a:pt x="8318" y="23013"/>
                  </a:cubicBezTo>
                  <a:cubicBezTo>
                    <a:pt x="8318" y="23013"/>
                    <a:pt x="8405" y="22107"/>
                    <a:pt x="8967" y="21541"/>
                  </a:cubicBezTo>
                  <a:cubicBezTo>
                    <a:pt x="9183" y="21324"/>
                    <a:pt x="9437" y="21149"/>
                    <a:pt x="9717" y="21026"/>
                  </a:cubicBezTo>
                  <a:cubicBezTo>
                    <a:pt x="10047" y="20876"/>
                    <a:pt x="10396" y="20805"/>
                    <a:pt x="10740" y="20805"/>
                  </a:cubicBezTo>
                  <a:cubicBezTo>
                    <a:pt x="11539" y="20805"/>
                    <a:pt x="12316" y="21191"/>
                    <a:pt x="12792" y="21886"/>
                  </a:cubicBezTo>
                  <a:cubicBezTo>
                    <a:pt x="13474" y="22879"/>
                    <a:pt x="13347" y="24218"/>
                    <a:pt x="12490" y="25064"/>
                  </a:cubicBezTo>
                  <a:cubicBezTo>
                    <a:pt x="12119" y="25437"/>
                    <a:pt x="11599" y="25600"/>
                    <a:pt x="11289" y="25668"/>
                  </a:cubicBezTo>
                  <a:cubicBezTo>
                    <a:pt x="11157" y="25704"/>
                    <a:pt x="11023" y="25732"/>
                    <a:pt x="10887" y="25749"/>
                  </a:cubicBezTo>
                  <a:cubicBezTo>
                    <a:pt x="10830" y="25757"/>
                    <a:pt x="10775" y="25769"/>
                    <a:pt x="10722" y="25785"/>
                  </a:cubicBezTo>
                  <a:cubicBezTo>
                    <a:pt x="10456" y="25871"/>
                    <a:pt x="10173" y="26027"/>
                    <a:pt x="10008" y="26193"/>
                  </a:cubicBezTo>
                  <a:lnTo>
                    <a:pt x="9933" y="26265"/>
                  </a:lnTo>
                  <a:cubicBezTo>
                    <a:pt x="9699" y="26497"/>
                    <a:pt x="9699" y="26875"/>
                    <a:pt x="9933" y="27106"/>
                  </a:cubicBezTo>
                  <a:lnTo>
                    <a:pt x="11412" y="28584"/>
                  </a:lnTo>
                  <a:lnTo>
                    <a:pt x="16625" y="33798"/>
                  </a:lnTo>
                  <a:cubicBezTo>
                    <a:pt x="16736" y="33908"/>
                    <a:pt x="16887" y="33972"/>
                    <a:pt x="17043" y="33972"/>
                  </a:cubicBezTo>
                  <a:cubicBezTo>
                    <a:pt x="17198" y="33970"/>
                    <a:pt x="17347" y="33910"/>
                    <a:pt x="17459" y="33802"/>
                  </a:cubicBezTo>
                  <a:lnTo>
                    <a:pt x="20636" y="30627"/>
                  </a:lnTo>
                  <a:lnTo>
                    <a:pt x="24073" y="27189"/>
                  </a:lnTo>
                  <a:cubicBezTo>
                    <a:pt x="24300" y="26955"/>
                    <a:pt x="24300" y="26581"/>
                    <a:pt x="24073" y="26348"/>
                  </a:cubicBezTo>
                  <a:lnTo>
                    <a:pt x="23953" y="26231"/>
                  </a:lnTo>
                  <a:cubicBezTo>
                    <a:pt x="23722" y="26001"/>
                    <a:pt x="23267" y="25783"/>
                    <a:pt x="22942" y="25754"/>
                  </a:cubicBezTo>
                  <a:cubicBezTo>
                    <a:pt x="22942" y="25754"/>
                    <a:pt x="22033" y="25665"/>
                    <a:pt x="21470" y="25100"/>
                  </a:cubicBezTo>
                  <a:cubicBezTo>
                    <a:pt x="20528" y="24086"/>
                    <a:pt x="20569" y="22503"/>
                    <a:pt x="21561" y="21539"/>
                  </a:cubicBezTo>
                  <a:cubicBezTo>
                    <a:pt x="22056" y="21057"/>
                    <a:pt x="22698" y="20816"/>
                    <a:pt x="23340" y="20816"/>
                  </a:cubicBezTo>
                  <a:cubicBezTo>
                    <a:pt x="23985" y="20816"/>
                    <a:pt x="24629" y="21059"/>
                    <a:pt x="25125" y="21544"/>
                  </a:cubicBezTo>
                  <a:cubicBezTo>
                    <a:pt x="25687" y="22107"/>
                    <a:pt x="25774" y="23017"/>
                    <a:pt x="25774" y="23017"/>
                  </a:cubicBezTo>
                  <a:cubicBezTo>
                    <a:pt x="25807" y="23341"/>
                    <a:pt x="26021" y="23796"/>
                    <a:pt x="26253" y="24027"/>
                  </a:cubicBezTo>
                  <a:lnTo>
                    <a:pt x="26325" y="24101"/>
                  </a:lnTo>
                  <a:cubicBezTo>
                    <a:pt x="26441" y="24216"/>
                    <a:pt x="26592" y="24274"/>
                    <a:pt x="26744" y="24274"/>
                  </a:cubicBezTo>
                  <a:cubicBezTo>
                    <a:pt x="26891" y="24274"/>
                    <a:pt x="27038" y="24219"/>
                    <a:pt x="27152" y="24110"/>
                  </a:cubicBezTo>
                  <a:lnTo>
                    <a:pt x="29878" y="21384"/>
                  </a:lnTo>
                  <a:lnTo>
                    <a:pt x="33774" y="17487"/>
                  </a:lnTo>
                  <a:cubicBezTo>
                    <a:pt x="33779" y="17482"/>
                    <a:pt x="33786" y="17482"/>
                    <a:pt x="33791" y="17476"/>
                  </a:cubicBezTo>
                  <a:lnTo>
                    <a:pt x="33860" y="17408"/>
                  </a:lnTo>
                  <a:cubicBezTo>
                    <a:pt x="34090" y="17174"/>
                    <a:pt x="34090" y="16798"/>
                    <a:pt x="33860" y="16567"/>
                  </a:cubicBezTo>
                  <a:lnTo>
                    <a:pt x="27166" y="9875"/>
                  </a:lnTo>
                  <a:cubicBezTo>
                    <a:pt x="26934" y="9643"/>
                    <a:pt x="26934" y="9267"/>
                    <a:pt x="27166" y="9036"/>
                  </a:cubicBezTo>
                  <a:lnTo>
                    <a:pt x="27283" y="8914"/>
                  </a:lnTo>
                  <a:cubicBezTo>
                    <a:pt x="27513" y="8684"/>
                    <a:pt x="27973" y="8469"/>
                    <a:pt x="28297" y="8437"/>
                  </a:cubicBezTo>
                  <a:cubicBezTo>
                    <a:pt x="28297" y="8437"/>
                    <a:pt x="29203" y="8349"/>
                    <a:pt x="29770" y="7786"/>
                  </a:cubicBezTo>
                  <a:cubicBezTo>
                    <a:pt x="30769" y="6818"/>
                    <a:pt x="30782" y="5219"/>
                    <a:pt x="29799" y="4235"/>
                  </a:cubicBezTo>
                  <a:cubicBezTo>
                    <a:pt x="29311" y="3748"/>
                    <a:pt x="28674" y="3505"/>
                    <a:pt x="28036" y="3505"/>
                  </a:cubicBezTo>
                  <a:cubicBezTo>
                    <a:pt x="27385" y="3505"/>
                    <a:pt x="26735" y="3758"/>
                    <a:pt x="26246" y="4263"/>
                  </a:cubicBezTo>
                  <a:cubicBezTo>
                    <a:pt x="25685" y="4826"/>
                    <a:pt x="25594" y="5735"/>
                    <a:pt x="25594" y="5735"/>
                  </a:cubicBezTo>
                  <a:cubicBezTo>
                    <a:pt x="25563" y="6060"/>
                    <a:pt x="25350" y="6514"/>
                    <a:pt x="25119" y="6746"/>
                  </a:cubicBezTo>
                  <a:lnTo>
                    <a:pt x="24998" y="6866"/>
                  </a:lnTo>
                  <a:cubicBezTo>
                    <a:pt x="24883" y="6982"/>
                    <a:pt x="24731" y="7040"/>
                    <a:pt x="24579" y="7040"/>
                  </a:cubicBezTo>
                  <a:cubicBezTo>
                    <a:pt x="24427" y="7040"/>
                    <a:pt x="24275" y="6982"/>
                    <a:pt x="24159" y="6866"/>
                  </a:cubicBezTo>
                  <a:lnTo>
                    <a:pt x="17466" y="174"/>
                  </a:lnTo>
                  <a:cubicBezTo>
                    <a:pt x="17350" y="59"/>
                    <a:pt x="17198" y="1"/>
                    <a:pt x="17046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429;p63"/>
            <p:cNvSpPr/>
            <p:nvPr/>
          </p:nvSpPr>
          <p:spPr>
            <a:xfrm flipH="1">
              <a:off x="659595" y="1983375"/>
              <a:ext cx="408862" cy="407494"/>
            </a:xfrm>
            <a:custGeom>
              <a:avLst/>
              <a:gdLst/>
              <a:ahLst/>
              <a:cxnLst/>
              <a:rect l="l" t="t" r="r" b="b"/>
              <a:pathLst>
                <a:path w="34086" h="33972" extrusionOk="0">
                  <a:moveTo>
                    <a:pt x="17043" y="1"/>
                  </a:moveTo>
                  <a:cubicBezTo>
                    <a:pt x="16887" y="1"/>
                    <a:pt x="16736" y="61"/>
                    <a:pt x="16624" y="172"/>
                  </a:cubicBezTo>
                  <a:lnTo>
                    <a:pt x="9932" y="6866"/>
                  </a:lnTo>
                  <a:cubicBezTo>
                    <a:pt x="9701" y="7099"/>
                    <a:pt x="9701" y="7475"/>
                    <a:pt x="9932" y="7709"/>
                  </a:cubicBezTo>
                  <a:lnTo>
                    <a:pt x="10003" y="7779"/>
                  </a:lnTo>
                  <a:cubicBezTo>
                    <a:pt x="10235" y="8009"/>
                    <a:pt x="10689" y="8223"/>
                    <a:pt x="11014" y="8254"/>
                  </a:cubicBezTo>
                  <a:cubicBezTo>
                    <a:pt x="11014" y="8254"/>
                    <a:pt x="11923" y="8345"/>
                    <a:pt x="12486" y="8907"/>
                  </a:cubicBezTo>
                  <a:cubicBezTo>
                    <a:pt x="13430" y="9883"/>
                    <a:pt x="13420" y="11436"/>
                    <a:pt x="12459" y="12397"/>
                  </a:cubicBezTo>
                  <a:cubicBezTo>
                    <a:pt x="11973" y="12885"/>
                    <a:pt x="11335" y="13129"/>
                    <a:pt x="10697" y="13129"/>
                  </a:cubicBezTo>
                  <a:cubicBezTo>
                    <a:pt x="10074" y="13129"/>
                    <a:pt x="9450" y="12896"/>
                    <a:pt x="8968" y="12430"/>
                  </a:cubicBezTo>
                  <a:cubicBezTo>
                    <a:pt x="8402" y="11864"/>
                    <a:pt x="8314" y="10958"/>
                    <a:pt x="8314" y="10958"/>
                  </a:cubicBezTo>
                  <a:cubicBezTo>
                    <a:pt x="8280" y="10633"/>
                    <a:pt x="8067" y="10178"/>
                    <a:pt x="7835" y="9948"/>
                  </a:cubicBezTo>
                  <a:lnTo>
                    <a:pt x="7765" y="9873"/>
                  </a:lnTo>
                  <a:cubicBezTo>
                    <a:pt x="7653" y="9763"/>
                    <a:pt x="7502" y="9701"/>
                    <a:pt x="7344" y="9699"/>
                  </a:cubicBezTo>
                  <a:cubicBezTo>
                    <a:pt x="7186" y="9699"/>
                    <a:pt x="7037" y="9763"/>
                    <a:pt x="6926" y="9873"/>
                  </a:cubicBezTo>
                  <a:lnTo>
                    <a:pt x="232" y="16566"/>
                  </a:lnTo>
                  <a:cubicBezTo>
                    <a:pt x="0" y="16800"/>
                    <a:pt x="0" y="17174"/>
                    <a:pt x="232" y="17406"/>
                  </a:cubicBezTo>
                  <a:lnTo>
                    <a:pt x="6170" y="23347"/>
                  </a:lnTo>
                  <a:lnTo>
                    <a:pt x="6167" y="23347"/>
                  </a:lnTo>
                  <a:lnTo>
                    <a:pt x="6929" y="24109"/>
                  </a:lnTo>
                  <a:cubicBezTo>
                    <a:pt x="7154" y="24343"/>
                    <a:pt x="7152" y="24712"/>
                    <a:pt x="6924" y="24942"/>
                  </a:cubicBezTo>
                  <a:lnTo>
                    <a:pt x="6805" y="25059"/>
                  </a:lnTo>
                  <a:cubicBezTo>
                    <a:pt x="6574" y="25290"/>
                    <a:pt x="6119" y="25508"/>
                    <a:pt x="5794" y="25537"/>
                  </a:cubicBezTo>
                  <a:cubicBezTo>
                    <a:pt x="5794" y="25537"/>
                    <a:pt x="4883" y="25625"/>
                    <a:pt x="4322" y="26188"/>
                  </a:cubicBezTo>
                  <a:cubicBezTo>
                    <a:pt x="3610" y="26900"/>
                    <a:pt x="3397" y="27971"/>
                    <a:pt x="3781" y="28903"/>
                  </a:cubicBezTo>
                  <a:cubicBezTo>
                    <a:pt x="4167" y="29833"/>
                    <a:pt x="5075" y="30441"/>
                    <a:pt x="6083" y="30441"/>
                  </a:cubicBezTo>
                  <a:cubicBezTo>
                    <a:pt x="6102" y="30441"/>
                    <a:pt x="6119" y="30436"/>
                    <a:pt x="6138" y="30436"/>
                  </a:cubicBezTo>
                  <a:cubicBezTo>
                    <a:pt x="6148" y="30436"/>
                    <a:pt x="6158" y="30437"/>
                    <a:pt x="6170" y="30437"/>
                  </a:cubicBezTo>
                  <a:cubicBezTo>
                    <a:pt x="6173" y="30437"/>
                    <a:pt x="6175" y="30437"/>
                    <a:pt x="6177" y="30437"/>
                  </a:cubicBezTo>
                  <a:cubicBezTo>
                    <a:pt x="6835" y="30437"/>
                    <a:pt x="7466" y="30175"/>
                    <a:pt x="7933" y="29710"/>
                  </a:cubicBezTo>
                  <a:cubicBezTo>
                    <a:pt x="8494" y="29145"/>
                    <a:pt x="8582" y="28239"/>
                    <a:pt x="8582" y="28239"/>
                  </a:cubicBezTo>
                  <a:cubicBezTo>
                    <a:pt x="8614" y="27911"/>
                    <a:pt x="8829" y="27456"/>
                    <a:pt x="9059" y="27225"/>
                  </a:cubicBezTo>
                  <a:lnTo>
                    <a:pt x="9129" y="27154"/>
                  </a:lnTo>
                  <a:cubicBezTo>
                    <a:pt x="9243" y="27043"/>
                    <a:pt x="9394" y="26981"/>
                    <a:pt x="9551" y="26981"/>
                  </a:cubicBezTo>
                  <a:cubicBezTo>
                    <a:pt x="9708" y="26981"/>
                    <a:pt x="9859" y="27043"/>
                    <a:pt x="9970" y="27154"/>
                  </a:cubicBezTo>
                  <a:lnTo>
                    <a:pt x="11033" y="28217"/>
                  </a:lnTo>
                  <a:lnTo>
                    <a:pt x="11033" y="28211"/>
                  </a:lnTo>
                  <a:lnTo>
                    <a:pt x="16621" y="33800"/>
                  </a:lnTo>
                  <a:cubicBezTo>
                    <a:pt x="16734" y="33909"/>
                    <a:pt x="16885" y="33971"/>
                    <a:pt x="17043" y="33971"/>
                  </a:cubicBezTo>
                  <a:cubicBezTo>
                    <a:pt x="17192" y="33970"/>
                    <a:pt x="17337" y="33913"/>
                    <a:pt x="17445" y="33810"/>
                  </a:cubicBezTo>
                  <a:cubicBezTo>
                    <a:pt x="17450" y="33805"/>
                    <a:pt x="17457" y="33803"/>
                    <a:pt x="17462" y="33800"/>
                  </a:cubicBezTo>
                  <a:lnTo>
                    <a:pt x="23088" y="28172"/>
                  </a:lnTo>
                  <a:lnTo>
                    <a:pt x="24154" y="27106"/>
                  </a:lnTo>
                  <a:cubicBezTo>
                    <a:pt x="24209" y="27053"/>
                    <a:pt x="24274" y="27010"/>
                    <a:pt x="24346" y="26981"/>
                  </a:cubicBezTo>
                  <a:cubicBezTo>
                    <a:pt x="24418" y="26951"/>
                    <a:pt x="24494" y="26937"/>
                    <a:pt x="24569" y="26937"/>
                  </a:cubicBezTo>
                  <a:cubicBezTo>
                    <a:pt x="24724" y="26937"/>
                    <a:pt x="24876" y="26998"/>
                    <a:pt x="24990" y="27113"/>
                  </a:cubicBezTo>
                  <a:lnTo>
                    <a:pt x="25063" y="27187"/>
                  </a:lnTo>
                  <a:cubicBezTo>
                    <a:pt x="25067" y="27190"/>
                    <a:pt x="25070" y="27195"/>
                    <a:pt x="25074" y="27199"/>
                  </a:cubicBezTo>
                  <a:cubicBezTo>
                    <a:pt x="25274" y="27444"/>
                    <a:pt x="25450" y="27834"/>
                    <a:pt x="25480" y="28124"/>
                  </a:cubicBezTo>
                  <a:cubicBezTo>
                    <a:pt x="25480" y="28124"/>
                    <a:pt x="25556" y="28865"/>
                    <a:pt x="25985" y="29423"/>
                  </a:cubicBezTo>
                  <a:cubicBezTo>
                    <a:pt x="26049" y="29516"/>
                    <a:pt x="26119" y="29603"/>
                    <a:pt x="26198" y="29684"/>
                  </a:cubicBezTo>
                  <a:cubicBezTo>
                    <a:pt x="26689" y="30182"/>
                    <a:pt x="27336" y="30431"/>
                    <a:pt x="27983" y="30431"/>
                  </a:cubicBezTo>
                  <a:cubicBezTo>
                    <a:pt x="28624" y="30431"/>
                    <a:pt x="29265" y="30187"/>
                    <a:pt x="29754" y="29698"/>
                  </a:cubicBezTo>
                  <a:cubicBezTo>
                    <a:pt x="30737" y="28716"/>
                    <a:pt x="30732" y="27120"/>
                    <a:pt x="29742" y="26143"/>
                  </a:cubicBezTo>
                  <a:cubicBezTo>
                    <a:pt x="29667" y="26069"/>
                    <a:pt x="29584" y="26001"/>
                    <a:pt x="29497" y="25941"/>
                  </a:cubicBezTo>
                  <a:cubicBezTo>
                    <a:pt x="28937" y="25500"/>
                    <a:pt x="28182" y="25421"/>
                    <a:pt x="28182" y="25421"/>
                  </a:cubicBezTo>
                  <a:cubicBezTo>
                    <a:pt x="27878" y="25392"/>
                    <a:pt x="27470" y="25203"/>
                    <a:pt x="27226" y="24990"/>
                  </a:cubicBezTo>
                  <a:lnTo>
                    <a:pt x="27168" y="24932"/>
                  </a:lnTo>
                  <a:cubicBezTo>
                    <a:pt x="26938" y="24703"/>
                    <a:pt x="26936" y="24331"/>
                    <a:pt x="27164" y="24099"/>
                  </a:cubicBezTo>
                  <a:lnTo>
                    <a:pt x="29146" y="22115"/>
                  </a:lnTo>
                  <a:lnTo>
                    <a:pt x="33856" y="17407"/>
                  </a:lnTo>
                  <a:cubicBezTo>
                    <a:pt x="33861" y="17402"/>
                    <a:pt x="33861" y="17397"/>
                    <a:pt x="33866" y="17392"/>
                  </a:cubicBezTo>
                  <a:cubicBezTo>
                    <a:pt x="34086" y="17160"/>
                    <a:pt x="34081" y="16795"/>
                    <a:pt x="33856" y="16566"/>
                  </a:cubicBezTo>
                  <a:lnTo>
                    <a:pt x="27162" y="9873"/>
                  </a:lnTo>
                  <a:cubicBezTo>
                    <a:pt x="27052" y="9764"/>
                    <a:pt x="26905" y="9701"/>
                    <a:pt x="26750" y="9701"/>
                  </a:cubicBezTo>
                  <a:cubicBezTo>
                    <a:pt x="26748" y="9701"/>
                    <a:pt x="26746" y="9701"/>
                    <a:pt x="26744" y="9701"/>
                  </a:cubicBezTo>
                  <a:cubicBezTo>
                    <a:pt x="26586" y="9701"/>
                    <a:pt x="26435" y="9763"/>
                    <a:pt x="26323" y="9873"/>
                  </a:cubicBezTo>
                  <a:lnTo>
                    <a:pt x="26249" y="9948"/>
                  </a:lnTo>
                  <a:cubicBezTo>
                    <a:pt x="26019" y="10178"/>
                    <a:pt x="25803" y="10635"/>
                    <a:pt x="25774" y="10961"/>
                  </a:cubicBezTo>
                  <a:cubicBezTo>
                    <a:pt x="25774" y="10961"/>
                    <a:pt x="25685" y="11869"/>
                    <a:pt x="25122" y="12434"/>
                  </a:cubicBezTo>
                  <a:cubicBezTo>
                    <a:pt x="24634" y="12928"/>
                    <a:pt x="23990" y="13175"/>
                    <a:pt x="23347" y="13175"/>
                  </a:cubicBezTo>
                  <a:cubicBezTo>
                    <a:pt x="22709" y="13175"/>
                    <a:pt x="22072" y="12932"/>
                    <a:pt x="21586" y="12446"/>
                  </a:cubicBezTo>
                  <a:cubicBezTo>
                    <a:pt x="20608" y="11467"/>
                    <a:pt x="20613" y="9881"/>
                    <a:pt x="21598" y="8910"/>
                  </a:cubicBezTo>
                  <a:cubicBezTo>
                    <a:pt x="22163" y="8347"/>
                    <a:pt x="23071" y="8258"/>
                    <a:pt x="23071" y="8258"/>
                  </a:cubicBezTo>
                  <a:cubicBezTo>
                    <a:pt x="23395" y="8227"/>
                    <a:pt x="23850" y="8014"/>
                    <a:pt x="24080" y="7782"/>
                  </a:cubicBezTo>
                  <a:lnTo>
                    <a:pt x="24159" y="7709"/>
                  </a:lnTo>
                  <a:cubicBezTo>
                    <a:pt x="24389" y="7475"/>
                    <a:pt x="24389" y="7099"/>
                    <a:pt x="24159" y="6866"/>
                  </a:cubicBezTo>
                  <a:lnTo>
                    <a:pt x="17465" y="172"/>
                  </a:lnTo>
                  <a:cubicBezTo>
                    <a:pt x="17352" y="63"/>
                    <a:pt x="17201" y="1"/>
                    <a:pt x="17043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430;p63"/>
            <p:cNvSpPr/>
            <p:nvPr/>
          </p:nvSpPr>
          <p:spPr>
            <a:xfrm flipH="1">
              <a:off x="451107" y="2189486"/>
              <a:ext cx="411261" cy="409845"/>
            </a:xfrm>
            <a:custGeom>
              <a:avLst/>
              <a:gdLst/>
              <a:ahLst/>
              <a:cxnLst/>
              <a:rect l="l" t="t" r="r" b="b"/>
              <a:pathLst>
                <a:path w="34286" h="34168" extrusionOk="0">
                  <a:moveTo>
                    <a:pt x="17145" y="1"/>
                  </a:moveTo>
                  <a:cubicBezTo>
                    <a:pt x="16992" y="1"/>
                    <a:pt x="16839" y="59"/>
                    <a:pt x="16722" y="176"/>
                  </a:cubicBezTo>
                  <a:lnTo>
                    <a:pt x="16686" y="210"/>
                  </a:lnTo>
                  <a:cubicBezTo>
                    <a:pt x="16681" y="215"/>
                    <a:pt x="16681" y="220"/>
                    <a:pt x="16676" y="225"/>
                  </a:cubicBezTo>
                  <a:lnTo>
                    <a:pt x="11966" y="4935"/>
                  </a:lnTo>
                  <a:lnTo>
                    <a:pt x="9984" y="6917"/>
                  </a:lnTo>
                  <a:cubicBezTo>
                    <a:pt x="9756" y="7149"/>
                    <a:pt x="9758" y="7521"/>
                    <a:pt x="9988" y="7751"/>
                  </a:cubicBezTo>
                  <a:lnTo>
                    <a:pt x="10048" y="7810"/>
                  </a:lnTo>
                  <a:cubicBezTo>
                    <a:pt x="10290" y="8021"/>
                    <a:pt x="10698" y="8211"/>
                    <a:pt x="11002" y="8239"/>
                  </a:cubicBezTo>
                  <a:cubicBezTo>
                    <a:pt x="11002" y="8239"/>
                    <a:pt x="11759" y="8319"/>
                    <a:pt x="12317" y="8760"/>
                  </a:cubicBezTo>
                  <a:cubicBezTo>
                    <a:pt x="12404" y="8821"/>
                    <a:pt x="12487" y="8887"/>
                    <a:pt x="12562" y="8963"/>
                  </a:cubicBezTo>
                  <a:cubicBezTo>
                    <a:pt x="13552" y="9938"/>
                    <a:pt x="13559" y="11536"/>
                    <a:pt x="12576" y="12516"/>
                  </a:cubicBezTo>
                  <a:cubicBezTo>
                    <a:pt x="12086" y="13006"/>
                    <a:pt x="11445" y="13250"/>
                    <a:pt x="10804" y="13250"/>
                  </a:cubicBezTo>
                  <a:cubicBezTo>
                    <a:pt x="10156" y="13250"/>
                    <a:pt x="9509" y="13001"/>
                    <a:pt x="9018" y="12502"/>
                  </a:cubicBezTo>
                  <a:cubicBezTo>
                    <a:pt x="8939" y="12421"/>
                    <a:pt x="8869" y="12335"/>
                    <a:pt x="8807" y="12241"/>
                  </a:cubicBezTo>
                  <a:cubicBezTo>
                    <a:pt x="8376" y="11683"/>
                    <a:pt x="8300" y="10944"/>
                    <a:pt x="8300" y="10944"/>
                  </a:cubicBezTo>
                  <a:cubicBezTo>
                    <a:pt x="8271" y="10652"/>
                    <a:pt x="8094" y="10264"/>
                    <a:pt x="7894" y="10017"/>
                  </a:cubicBezTo>
                  <a:cubicBezTo>
                    <a:pt x="7890" y="10013"/>
                    <a:pt x="7887" y="10008"/>
                    <a:pt x="7883" y="10005"/>
                  </a:cubicBezTo>
                  <a:lnTo>
                    <a:pt x="7810" y="9933"/>
                  </a:lnTo>
                  <a:cubicBezTo>
                    <a:pt x="7697" y="9818"/>
                    <a:pt x="7544" y="9756"/>
                    <a:pt x="7388" y="9756"/>
                  </a:cubicBezTo>
                  <a:cubicBezTo>
                    <a:pt x="7313" y="9756"/>
                    <a:pt x="7238" y="9770"/>
                    <a:pt x="7166" y="9799"/>
                  </a:cubicBezTo>
                  <a:cubicBezTo>
                    <a:pt x="7096" y="9828"/>
                    <a:pt x="7029" y="9871"/>
                    <a:pt x="6974" y="9924"/>
                  </a:cubicBezTo>
                  <a:lnTo>
                    <a:pt x="5908" y="10990"/>
                  </a:lnTo>
                  <a:lnTo>
                    <a:pt x="282" y="16618"/>
                  </a:lnTo>
                  <a:cubicBezTo>
                    <a:pt x="277" y="16623"/>
                    <a:pt x="270" y="16624"/>
                    <a:pt x="265" y="16628"/>
                  </a:cubicBezTo>
                  <a:lnTo>
                    <a:pt x="236" y="16662"/>
                  </a:lnTo>
                  <a:cubicBezTo>
                    <a:pt x="0" y="16896"/>
                    <a:pt x="0" y="17275"/>
                    <a:pt x="236" y="17510"/>
                  </a:cubicBezTo>
                  <a:lnTo>
                    <a:pt x="6965" y="24238"/>
                  </a:lnTo>
                  <a:cubicBezTo>
                    <a:pt x="7082" y="24355"/>
                    <a:pt x="7235" y="24414"/>
                    <a:pt x="7388" y="24414"/>
                  </a:cubicBezTo>
                  <a:cubicBezTo>
                    <a:pt x="7541" y="24414"/>
                    <a:pt x="7695" y="24355"/>
                    <a:pt x="7811" y="24238"/>
                  </a:cubicBezTo>
                  <a:lnTo>
                    <a:pt x="7882" y="24168"/>
                  </a:lnTo>
                  <a:cubicBezTo>
                    <a:pt x="8115" y="23932"/>
                    <a:pt x="8330" y="23478"/>
                    <a:pt x="8364" y="23150"/>
                  </a:cubicBezTo>
                  <a:cubicBezTo>
                    <a:pt x="8364" y="23150"/>
                    <a:pt x="8450" y="22237"/>
                    <a:pt x="9016" y="21669"/>
                  </a:cubicBezTo>
                  <a:cubicBezTo>
                    <a:pt x="9506" y="21169"/>
                    <a:pt x="10154" y="20919"/>
                    <a:pt x="10803" y="20919"/>
                  </a:cubicBezTo>
                  <a:cubicBezTo>
                    <a:pt x="11444" y="20919"/>
                    <a:pt x="12085" y="21163"/>
                    <a:pt x="12574" y="21653"/>
                  </a:cubicBezTo>
                  <a:cubicBezTo>
                    <a:pt x="13559" y="22637"/>
                    <a:pt x="13552" y="24236"/>
                    <a:pt x="12559" y="25211"/>
                  </a:cubicBezTo>
                  <a:cubicBezTo>
                    <a:pt x="11994" y="25777"/>
                    <a:pt x="11081" y="25867"/>
                    <a:pt x="11081" y="25867"/>
                  </a:cubicBezTo>
                  <a:cubicBezTo>
                    <a:pt x="10753" y="25898"/>
                    <a:pt x="10295" y="26116"/>
                    <a:pt x="10063" y="26346"/>
                  </a:cubicBezTo>
                  <a:lnTo>
                    <a:pt x="9989" y="26419"/>
                  </a:lnTo>
                  <a:cubicBezTo>
                    <a:pt x="9758" y="26653"/>
                    <a:pt x="9758" y="27030"/>
                    <a:pt x="9989" y="27264"/>
                  </a:cubicBezTo>
                  <a:lnTo>
                    <a:pt x="16722" y="33995"/>
                  </a:lnTo>
                  <a:cubicBezTo>
                    <a:pt x="16839" y="34110"/>
                    <a:pt x="16991" y="34168"/>
                    <a:pt x="17144" y="34168"/>
                  </a:cubicBezTo>
                  <a:cubicBezTo>
                    <a:pt x="17296" y="34168"/>
                    <a:pt x="17448" y="34110"/>
                    <a:pt x="17565" y="33995"/>
                  </a:cubicBezTo>
                  <a:lnTo>
                    <a:pt x="24296" y="27264"/>
                  </a:lnTo>
                  <a:cubicBezTo>
                    <a:pt x="24414" y="27148"/>
                    <a:pt x="24567" y="27090"/>
                    <a:pt x="24720" y="27090"/>
                  </a:cubicBezTo>
                  <a:cubicBezTo>
                    <a:pt x="24873" y="27090"/>
                    <a:pt x="25027" y="27148"/>
                    <a:pt x="25144" y="27264"/>
                  </a:cubicBezTo>
                  <a:lnTo>
                    <a:pt x="25264" y="27384"/>
                  </a:lnTo>
                  <a:cubicBezTo>
                    <a:pt x="25496" y="27619"/>
                    <a:pt x="25712" y="28077"/>
                    <a:pt x="25743" y="28402"/>
                  </a:cubicBezTo>
                  <a:cubicBezTo>
                    <a:pt x="25743" y="28402"/>
                    <a:pt x="25832" y="29315"/>
                    <a:pt x="26399" y="29883"/>
                  </a:cubicBezTo>
                  <a:cubicBezTo>
                    <a:pt x="26888" y="30368"/>
                    <a:pt x="27526" y="30611"/>
                    <a:pt x="28165" y="30611"/>
                  </a:cubicBezTo>
                  <a:cubicBezTo>
                    <a:pt x="28806" y="30611"/>
                    <a:pt x="29447" y="30366"/>
                    <a:pt x="29936" y="29878"/>
                  </a:cubicBezTo>
                  <a:cubicBezTo>
                    <a:pt x="30913" y="28901"/>
                    <a:pt x="30914" y="27319"/>
                    <a:pt x="29943" y="26340"/>
                  </a:cubicBezTo>
                  <a:lnTo>
                    <a:pt x="29943" y="26340"/>
                  </a:lnTo>
                  <a:lnTo>
                    <a:pt x="29943" y="26344"/>
                  </a:lnTo>
                  <a:cubicBezTo>
                    <a:pt x="29373" y="25774"/>
                    <a:pt x="28460" y="25688"/>
                    <a:pt x="28460" y="25688"/>
                  </a:cubicBezTo>
                  <a:cubicBezTo>
                    <a:pt x="28132" y="25654"/>
                    <a:pt x="27677" y="25439"/>
                    <a:pt x="27442" y="25206"/>
                  </a:cubicBezTo>
                  <a:lnTo>
                    <a:pt x="27322" y="25084"/>
                  </a:lnTo>
                  <a:cubicBezTo>
                    <a:pt x="27092" y="24851"/>
                    <a:pt x="27092" y="24475"/>
                    <a:pt x="27322" y="24241"/>
                  </a:cubicBezTo>
                  <a:lnTo>
                    <a:pt x="34054" y="17508"/>
                  </a:lnTo>
                  <a:cubicBezTo>
                    <a:pt x="34285" y="17275"/>
                    <a:pt x="34285" y="16897"/>
                    <a:pt x="34054" y="16664"/>
                  </a:cubicBezTo>
                  <a:lnTo>
                    <a:pt x="27322" y="9933"/>
                  </a:lnTo>
                  <a:cubicBezTo>
                    <a:pt x="27090" y="9698"/>
                    <a:pt x="27090" y="9320"/>
                    <a:pt x="27322" y="9085"/>
                  </a:cubicBezTo>
                  <a:lnTo>
                    <a:pt x="27327" y="9081"/>
                  </a:lnTo>
                  <a:cubicBezTo>
                    <a:pt x="27559" y="8848"/>
                    <a:pt x="28017" y="8635"/>
                    <a:pt x="28345" y="8601"/>
                  </a:cubicBezTo>
                  <a:cubicBezTo>
                    <a:pt x="28345" y="8601"/>
                    <a:pt x="29258" y="8515"/>
                    <a:pt x="29825" y="7947"/>
                  </a:cubicBezTo>
                  <a:cubicBezTo>
                    <a:pt x="30817" y="6972"/>
                    <a:pt x="30823" y="5372"/>
                    <a:pt x="29840" y="4389"/>
                  </a:cubicBezTo>
                  <a:cubicBezTo>
                    <a:pt x="29350" y="3899"/>
                    <a:pt x="28709" y="3655"/>
                    <a:pt x="28068" y="3655"/>
                  </a:cubicBezTo>
                  <a:cubicBezTo>
                    <a:pt x="27420" y="3655"/>
                    <a:pt x="26771" y="3905"/>
                    <a:pt x="26280" y="4404"/>
                  </a:cubicBezTo>
                  <a:cubicBezTo>
                    <a:pt x="25716" y="4969"/>
                    <a:pt x="25628" y="5887"/>
                    <a:pt x="25628" y="5887"/>
                  </a:cubicBezTo>
                  <a:cubicBezTo>
                    <a:pt x="25596" y="6210"/>
                    <a:pt x="25381" y="6670"/>
                    <a:pt x="25146" y="6903"/>
                  </a:cubicBezTo>
                  <a:lnTo>
                    <a:pt x="25144" y="6907"/>
                  </a:lnTo>
                  <a:cubicBezTo>
                    <a:pt x="25027" y="7023"/>
                    <a:pt x="24873" y="7081"/>
                    <a:pt x="24720" y="7081"/>
                  </a:cubicBezTo>
                  <a:cubicBezTo>
                    <a:pt x="24567" y="7081"/>
                    <a:pt x="24414" y="7023"/>
                    <a:pt x="24296" y="6907"/>
                  </a:cubicBezTo>
                  <a:lnTo>
                    <a:pt x="17567" y="176"/>
                  </a:lnTo>
                  <a:cubicBezTo>
                    <a:pt x="17450" y="59"/>
                    <a:pt x="17297" y="1"/>
                    <a:pt x="17145" y="1"/>
                  </a:cubicBezTo>
                  <a:close/>
                </a:path>
              </a:pathLst>
            </a:custGeom>
            <a:solidFill>
              <a:srgbClr val="DBE3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3"/>
          <p:cNvSpPr txBox="1">
            <a:spLocks noGrp="1"/>
          </p:cNvSpPr>
          <p:nvPr>
            <p:ph type="subTitle" idx="1"/>
          </p:nvPr>
        </p:nvSpPr>
        <p:spPr>
          <a:xfrm>
            <a:off x="713225" y="2347452"/>
            <a:ext cx="4732500" cy="11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We using: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-Oracle Database, </a:t>
            </a:r>
            <a:r>
              <a:rPr lang="en-US" dirty="0" err="1" smtClean="0"/>
              <a:t>SpringBoot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-</a:t>
            </a:r>
            <a:r>
              <a:rPr lang="en-US" dirty="0" err="1" smtClean="0"/>
              <a:t>ReactJS</a:t>
            </a:r>
            <a:r>
              <a:rPr lang="en-US" dirty="0" smtClean="0"/>
              <a:t>-SCSS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-Our Logic and Knowledge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4" name="Google Shape;864;p33"/>
          <p:cNvSpPr txBox="1">
            <a:spLocks noGrp="1"/>
          </p:cNvSpPr>
          <p:nvPr>
            <p:ph type="title"/>
          </p:nvPr>
        </p:nvSpPr>
        <p:spPr>
          <a:xfrm>
            <a:off x="713370" y="1697025"/>
            <a:ext cx="47325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MAIN CONTENT</a:t>
            </a:r>
            <a:endParaRPr dirty="0"/>
          </a:p>
        </p:txBody>
      </p:sp>
      <p:grpSp>
        <p:nvGrpSpPr>
          <p:cNvPr id="4" name="Google Shape;5421;p63"/>
          <p:cNvGrpSpPr/>
          <p:nvPr/>
        </p:nvGrpSpPr>
        <p:grpSpPr>
          <a:xfrm rot="18269364">
            <a:off x="54238" y="702876"/>
            <a:ext cx="1779649" cy="591620"/>
            <a:chOff x="246070" y="1983375"/>
            <a:chExt cx="1855347" cy="616849"/>
          </a:xfrm>
        </p:grpSpPr>
        <p:sp>
          <p:nvSpPr>
            <p:cNvPr id="5" name="Google Shape;5422;p63"/>
            <p:cNvSpPr/>
            <p:nvPr/>
          </p:nvSpPr>
          <p:spPr>
            <a:xfrm>
              <a:off x="1072131" y="1983872"/>
              <a:ext cx="408910" cy="407494"/>
            </a:xfrm>
            <a:custGeom>
              <a:avLst/>
              <a:gdLst/>
              <a:ahLst/>
              <a:cxnLst/>
              <a:rect l="l" t="t" r="r" b="b"/>
              <a:pathLst>
                <a:path w="34090" h="33972" extrusionOk="0">
                  <a:moveTo>
                    <a:pt x="17046" y="1"/>
                  </a:moveTo>
                  <a:cubicBezTo>
                    <a:pt x="16894" y="1"/>
                    <a:pt x="16742" y="59"/>
                    <a:pt x="16626" y="174"/>
                  </a:cubicBezTo>
                  <a:lnTo>
                    <a:pt x="9933" y="6868"/>
                  </a:lnTo>
                  <a:cubicBezTo>
                    <a:pt x="9821" y="6978"/>
                    <a:pt x="9670" y="7041"/>
                    <a:pt x="9512" y="7041"/>
                  </a:cubicBezTo>
                  <a:cubicBezTo>
                    <a:pt x="9354" y="7041"/>
                    <a:pt x="9203" y="6978"/>
                    <a:pt x="9094" y="6868"/>
                  </a:cubicBezTo>
                  <a:lnTo>
                    <a:pt x="9087" y="6861"/>
                  </a:lnTo>
                  <a:cubicBezTo>
                    <a:pt x="8857" y="6629"/>
                    <a:pt x="8642" y="6175"/>
                    <a:pt x="8611" y="5850"/>
                  </a:cubicBezTo>
                  <a:cubicBezTo>
                    <a:pt x="8611" y="5850"/>
                    <a:pt x="8522" y="4941"/>
                    <a:pt x="7959" y="4378"/>
                  </a:cubicBezTo>
                  <a:cubicBezTo>
                    <a:pt x="7469" y="3863"/>
                    <a:pt x="6813" y="3605"/>
                    <a:pt x="6156" y="3605"/>
                  </a:cubicBezTo>
                  <a:cubicBezTo>
                    <a:pt x="5520" y="3605"/>
                    <a:pt x="4883" y="3847"/>
                    <a:pt x="4396" y="4333"/>
                  </a:cubicBezTo>
                  <a:cubicBezTo>
                    <a:pt x="3407" y="5322"/>
                    <a:pt x="3425" y="6932"/>
                    <a:pt x="4435" y="7898"/>
                  </a:cubicBezTo>
                  <a:cubicBezTo>
                    <a:pt x="5002" y="8462"/>
                    <a:pt x="5908" y="8553"/>
                    <a:pt x="5908" y="8553"/>
                  </a:cubicBezTo>
                  <a:cubicBezTo>
                    <a:pt x="6232" y="8583"/>
                    <a:pt x="6687" y="8797"/>
                    <a:pt x="6919" y="9027"/>
                  </a:cubicBezTo>
                  <a:lnTo>
                    <a:pt x="6926" y="9034"/>
                  </a:lnTo>
                  <a:cubicBezTo>
                    <a:pt x="7156" y="9267"/>
                    <a:pt x="7156" y="9642"/>
                    <a:pt x="6926" y="9875"/>
                  </a:cubicBezTo>
                  <a:lnTo>
                    <a:pt x="232" y="16567"/>
                  </a:lnTo>
                  <a:cubicBezTo>
                    <a:pt x="1" y="16798"/>
                    <a:pt x="1" y="17174"/>
                    <a:pt x="232" y="17406"/>
                  </a:cubicBezTo>
                  <a:lnTo>
                    <a:pt x="6411" y="23585"/>
                  </a:lnTo>
                  <a:lnTo>
                    <a:pt x="6926" y="24100"/>
                  </a:lnTo>
                  <a:cubicBezTo>
                    <a:pt x="6969" y="24141"/>
                    <a:pt x="7020" y="24173"/>
                    <a:pt x="7073" y="24197"/>
                  </a:cubicBezTo>
                  <a:cubicBezTo>
                    <a:pt x="7158" y="24244"/>
                    <a:pt x="7250" y="24269"/>
                    <a:pt x="7345" y="24273"/>
                  </a:cubicBezTo>
                  <a:cubicBezTo>
                    <a:pt x="7503" y="24273"/>
                    <a:pt x="7654" y="24211"/>
                    <a:pt x="7765" y="24101"/>
                  </a:cubicBezTo>
                  <a:lnTo>
                    <a:pt x="7839" y="24027"/>
                  </a:lnTo>
                  <a:cubicBezTo>
                    <a:pt x="8069" y="23796"/>
                    <a:pt x="8283" y="23341"/>
                    <a:pt x="8318" y="23013"/>
                  </a:cubicBezTo>
                  <a:cubicBezTo>
                    <a:pt x="8318" y="23013"/>
                    <a:pt x="8405" y="22107"/>
                    <a:pt x="8967" y="21541"/>
                  </a:cubicBezTo>
                  <a:cubicBezTo>
                    <a:pt x="9183" y="21324"/>
                    <a:pt x="9437" y="21149"/>
                    <a:pt x="9717" y="21026"/>
                  </a:cubicBezTo>
                  <a:cubicBezTo>
                    <a:pt x="10047" y="20876"/>
                    <a:pt x="10396" y="20805"/>
                    <a:pt x="10740" y="20805"/>
                  </a:cubicBezTo>
                  <a:cubicBezTo>
                    <a:pt x="11539" y="20805"/>
                    <a:pt x="12316" y="21191"/>
                    <a:pt x="12792" y="21886"/>
                  </a:cubicBezTo>
                  <a:cubicBezTo>
                    <a:pt x="13474" y="22879"/>
                    <a:pt x="13347" y="24218"/>
                    <a:pt x="12490" y="25064"/>
                  </a:cubicBezTo>
                  <a:cubicBezTo>
                    <a:pt x="12119" y="25437"/>
                    <a:pt x="11599" y="25600"/>
                    <a:pt x="11289" y="25668"/>
                  </a:cubicBezTo>
                  <a:cubicBezTo>
                    <a:pt x="11157" y="25704"/>
                    <a:pt x="11023" y="25732"/>
                    <a:pt x="10887" y="25749"/>
                  </a:cubicBezTo>
                  <a:cubicBezTo>
                    <a:pt x="10830" y="25757"/>
                    <a:pt x="10775" y="25769"/>
                    <a:pt x="10722" y="25785"/>
                  </a:cubicBezTo>
                  <a:cubicBezTo>
                    <a:pt x="10456" y="25871"/>
                    <a:pt x="10173" y="26027"/>
                    <a:pt x="10008" y="26193"/>
                  </a:cubicBezTo>
                  <a:lnTo>
                    <a:pt x="9933" y="26265"/>
                  </a:lnTo>
                  <a:cubicBezTo>
                    <a:pt x="9699" y="26497"/>
                    <a:pt x="9699" y="26875"/>
                    <a:pt x="9933" y="27106"/>
                  </a:cubicBezTo>
                  <a:lnTo>
                    <a:pt x="11412" y="28584"/>
                  </a:lnTo>
                  <a:lnTo>
                    <a:pt x="16625" y="33798"/>
                  </a:lnTo>
                  <a:cubicBezTo>
                    <a:pt x="16736" y="33908"/>
                    <a:pt x="16887" y="33972"/>
                    <a:pt x="17043" y="33972"/>
                  </a:cubicBezTo>
                  <a:cubicBezTo>
                    <a:pt x="17198" y="33970"/>
                    <a:pt x="17347" y="33910"/>
                    <a:pt x="17459" y="33802"/>
                  </a:cubicBezTo>
                  <a:lnTo>
                    <a:pt x="20636" y="30627"/>
                  </a:lnTo>
                  <a:lnTo>
                    <a:pt x="24073" y="27189"/>
                  </a:lnTo>
                  <a:cubicBezTo>
                    <a:pt x="24300" y="26955"/>
                    <a:pt x="24300" y="26581"/>
                    <a:pt x="24073" y="26348"/>
                  </a:cubicBezTo>
                  <a:lnTo>
                    <a:pt x="23953" y="26231"/>
                  </a:lnTo>
                  <a:cubicBezTo>
                    <a:pt x="23722" y="26001"/>
                    <a:pt x="23267" y="25783"/>
                    <a:pt x="22942" y="25754"/>
                  </a:cubicBezTo>
                  <a:cubicBezTo>
                    <a:pt x="22942" y="25754"/>
                    <a:pt x="22033" y="25665"/>
                    <a:pt x="21470" y="25100"/>
                  </a:cubicBezTo>
                  <a:cubicBezTo>
                    <a:pt x="20528" y="24086"/>
                    <a:pt x="20569" y="22503"/>
                    <a:pt x="21561" y="21539"/>
                  </a:cubicBezTo>
                  <a:cubicBezTo>
                    <a:pt x="22056" y="21057"/>
                    <a:pt x="22698" y="20816"/>
                    <a:pt x="23340" y="20816"/>
                  </a:cubicBezTo>
                  <a:cubicBezTo>
                    <a:pt x="23985" y="20816"/>
                    <a:pt x="24629" y="21059"/>
                    <a:pt x="25125" y="21544"/>
                  </a:cubicBezTo>
                  <a:cubicBezTo>
                    <a:pt x="25687" y="22107"/>
                    <a:pt x="25774" y="23017"/>
                    <a:pt x="25774" y="23017"/>
                  </a:cubicBezTo>
                  <a:cubicBezTo>
                    <a:pt x="25807" y="23341"/>
                    <a:pt x="26021" y="23796"/>
                    <a:pt x="26253" y="24027"/>
                  </a:cubicBezTo>
                  <a:lnTo>
                    <a:pt x="26325" y="24101"/>
                  </a:lnTo>
                  <a:cubicBezTo>
                    <a:pt x="26441" y="24216"/>
                    <a:pt x="26592" y="24274"/>
                    <a:pt x="26744" y="24274"/>
                  </a:cubicBezTo>
                  <a:cubicBezTo>
                    <a:pt x="26891" y="24274"/>
                    <a:pt x="27038" y="24219"/>
                    <a:pt x="27152" y="24110"/>
                  </a:cubicBezTo>
                  <a:lnTo>
                    <a:pt x="29878" y="21384"/>
                  </a:lnTo>
                  <a:lnTo>
                    <a:pt x="33774" y="17487"/>
                  </a:lnTo>
                  <a:cubicBezTo>
                    <a:pt x="33779" y="17482"/>
                    <a:pt x="33786" y="17482"/>
                    <a:pt x="33791" y="17476"/>
                  </a:cubicBezTo>
                  <a:lnTo>
                    <a:pt x="33860" y="17408"/>
                  </a:lnTo>
                  <a:cubicBezTo>
                    <a:pt x="34090" y="17174"/>
                    <a:pt x="34090" y="16798"/>
                    <a:pt x="33860" y="16567"/>
                  </a:cubicBezTo>
                  <a:lnTo>
                    <a:pt x="27166" y="9875"/>
                  </a:lnTo>
                  <a:cubicBezTo>
                    <a:pt x="26934" y="9643"/>
                    <a:pt x="26934" y="9267"/>
                    <a:pt x="27166" y="9036"/>
                  </a:cubicBezTo>
                  <a:lnTo>
                    <a:pt x="27283" y="8914"/>
                  </a:lnTo>
                  <a:cubicBezTo>
                    <a:pt x="27513" y="8684"/>
                    <a:pt x="27973" y="8469"/>
                    <a:pt x="28297" y="8437"/>
                  </a:cubicBezTo>
                  <a:cubicBezTo>
                    <a:pt x="28297" y="8437"/>
                    <a:pt x="29203" y="8349"/>
                    <a:pt x="29770" y="7786"/>
                  </a:cubicBezTo>
                  <a:cubicBezTo>
                    <a:pt x="30769" y="6818"/>
                    <a:pt x="30782" y="5219"/>
                    <a:pt x="29799" y="4235"/>
                  </a:cubicBezTo>
                  <a:cubicBezTo>
                    <a:pt x="29311" y="3748"/>
                    <a:pt x="28674" y="3505"/>
                    <a:pt x="28036" y="3505"/>
                  </a:cubicBezTo>
                  <a:cubicBezTo>
                    <a:pt x="27385" y="3505"/>
                    <a:pt x="26735" y="3758"/>
                    <a:pt x="26246" y="4263"/>
                  </a:cubicBezTo>
                  <a:cubicBezTo>
                    <a:pt x="25685" y="4826"/>
                    <a:pt x="25594" y="5735"/>
                    <a:pt x="25594" y="5735"/>
                  </a:cubicBezTo>
                  <a:cubicBezTo>
                    <a:pt x="25563" y="6060"/>
                    <a:pt x="25350" y="6514"/>
                    <a:pt x="25119" y="6746"/>
                  </a:cubicBezTo>
                  <a:lnTo>
                    <a:pt x="24998" y="6866"/>
                  </a:lnTo>
                  <a:cubicBezTo>
                    <a:pt x="24883" y="6982"/>
                    <a:pt x="24731" y="7040"/>
                    <a:pt x="24579" y="7040"/>
                  </a:cubicBezTo>
                  <a:cubicBezTo>
                    <a:pt x="24427" y="7040"/>
                    <a:pt x="24275" y="6982"/>
                    <a:pt x="24159" y="6866"/>
                  </a:cubicBezTo>
                  <a:lnTo>
                    <a:pt x="17466" y="174"/>
                  </a:lnTo>
                  <a:cubicBezTo>
                    <a:pt x="17350" y="59"/>
                    <a:pt x="17198" y="1"/>
                    <a:pt x="17046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423;p63"/>
            <p:cNvSpPr/>
            <p:nvPr/>
          </p:nvSpPr>
          <p:spPr>
            <a:xfrm>
              <a:off x="1430530" y="2193486"/>
              <a:ext cx="46960" cy="46948"/>
            </a:xfrm>
            <a:custGeom>
              <a:avLst/>
              <a:gdLst/>
              <a:ahLst/>
              <a:cxnLst/>
              <a:rect l="l" t="t" r="r" b="b"/>
              <a:pathLst>
                <a:path w="3915" h="3914" extrusionOk="0">
                  <a:moveTo>
                    <a:pt x="3914" y="1"/>
                  </a:moveTo>
                  <a:lnTo>
                    <a:pt x="3914" y="1"/>
                  </a:lnTo>
                  <a:cubicBezTo>
                    <a:pt x="3909" y="6"/>
                    <a:pt x="3902" y="8"/>
                    <a:pt x="3897" y="13"/>
                  </a:cubicBezTo>
                  <a:lnTo>
                    <a:pt x="1" y="3909"/>
                  </a:lnTo>
                  <a:lnTo>
                    <a:pt x="1" y="3914"/>
                  </a:lnTo>
                  <a:lnTo>
                    <a:pt x="3914" y="1"/>
                  </a:ln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424;p63"/>
            <p:cNvSpPr/>
            <p:nvPr/>
          </p:nvSpPr>
          <p:spPr>
            <a:xfrm>
              <a:off x="1277847" y="2191554"/>
              <a:ext cx="408898" cy="407518"/>
            </a:xfrm>
            <a:custGeom>
              <a:avLst/>
              <a:gdLst/>
              <a:ahLst/>
              <a:cxnLst/>
              <a:rect l="l" t="t" r="r" b="b"/>
              <a:pathLst>
                <a:path w="34089" h="33974" extrusionOk="0">
                  <a:moveTo>
                    <a:pt x="17044" y="0"/>
                  </a:moveTo>
                  <a:cubicBezTo>
                    <a:pt x="16893" y="2"/>
                    <a:pt x="16750" y="60"/>
                    <a:pt x="16640" y="163"/>
                  </a:cubicBezTo>
                  <a:lnTo>
                    <a:pt x="12729" y="4075"/>
                  </a:lnTo>
                  <a:lnTo>
                    <a:pt x="12729" y="4070"/>
                  </a:lnTo>
                  <a:lnTo>
                    <a:pt x="10005" y="6793"/>
                  </a:lnTo>
                  <a:cubicBezTo>
                    <a:pt x="9890" y="6904"/>
                    <a:pt x="9742" y="6959"/>
                    <a:pt x="9595" y="6959"/>
                  </a:cubicBezTo>
                  <a:cubicBezTo>
                    <a:pt x="9444" y="6959"/>
                    <a:pt x="9293" y="6901"/>
                    <a:pt x="9178" y="6787"/>
                  </a:cubicBezTo>
                  <a:lnTo>
                    <a:pt x="9104" y="6713"/>
                  </a:lnTo>
                  <a:cubicBezTo>
                    <a:pt x="8874" y="6481"/>
                    <a:pt x="8660" y="6026"/>
                    <a:pt x="8625" y="5702"/>
                  </a:cubicBezTo>
                  <a:cubicBezTo>
                    <a:pt x="8625" y="5702"/>
                    <a:pt x="8539" y="4792"/>
                    <a:pt x="7976" y="4229"/>
                  </a:cubicBezTo>
                  <a:cubicBezTo>
                    <a:pt x="7478" y="3726"/>
                    <a:pt x="6821" y="3474"/>
                    <a:pt x="6165" y="3474"/>
                  </a:cubicBezTo>
                  <a:cubicBezTo>
                    <a:pt x="5524" y="3474"/>
                    <a:pt x="4883" y="3714"/>
                    <a:pt x="4388" y="4197"/>
                  </a:cubicBezTo>
                  <a:cubicBezTo>
                    <a:pt x="3384" y="5172"/>
                    <a:pt x="3354" y="6775"/>
                    <a:pt x="4322" y="7785"/>
                  </a:cubicBezTo>
                  <a:cubicBezTo>
                    <a:pt x="4884" y="8350"/>
                    <a:pt x="5795" y="8439"/>
                    <a:pt x="5795" y="8439"/>
                  </a:cubicBezTo>
                  <a:cubicBezTo>
                    <a:pt x="6118" y="8468"/>
                    <a:pt x="6573" y="8686"/>
                    <a:pt x="6804" y="8916"/>
                  </a:cubicBezTo>
                  <a:lnTo>
                    <a:pt x="6924" y="9033"/>
                  </a:lnTo>
                  <a:cubicBezTo>
                    <a:pt x="7153" y="9267"/>
                    <a:pt x="7153" y="9641"/>
                    <a:pt x="6924" y="9874"/>
                  </a:cubicBezTo>
                  <a:lnTo>
                    <a:pt x="3488" y="13310"/>
                  </a:lnTo>
                  <a:lnTo>
                    <a:pt x="310" y="16487"/>
                  </a:lnTo>
                  <a:lnTo>
                    <a:pt x="233" y="16566"/>
                  </a:lnTo>
                  <a:cubicBezTo>
                    <a:pt x="1" y="16798"/>
                    <a:pt x="1" y="17174"/>
                    <a:pt x="233" y="17405"/>
                  </a:cubicBezTo>
                  <a:lnTo>
                    <a:pt x="6926" y="24099"/>
                  </a:lnTo>
                  <a:cubicBezTo>
                    <a:pt x="7156" y="24332"/>
                    <a:pt x="7156" y="24706"/>
                    <a:pt x="6926" y="24938"/>
                  </a:cubicBezTo>
                  <a:lnTo>
                    <a:pt x="6919" y="24945"/>
                  </a:lnTo>
                  <a:cubicBezTo>
                    <a:pt x="6688" y="25177"/>
                    <a:pt x="6233" y="25391"/>
                    <a:pt x="5908" y="25420"/>
                  </a:cubicBezTo>
                  <a:cubicBezTo>
                    <a:pt x="5908" y="25420"/>
                    <a:pt x="4999" y="25511"/>
                    <a:pt x="4436" y="26074"/>
                  </a:cubicBezTo>
                  <a:cubicBezTo>
                    <a:pt x="3478" y="27047"/>
                    <a:pt x="3485" y="28613"/>
                    <a:pt x="4451" y="29579"/>
                  </a:cubicBezTo>
                  <a:cubicBezTo>
                    <a:pt x="4938" y="30065"/>
                    <a:pt x="5575" y="30309"/>
                    <a:pt x="6213" y="30309"/>
                  </a:cubicBezTo>
                  <a:cubicBezTo>
                    <a:pt x="6843" y="30309"/>
                    <a:pt x="7473" y="30072"/>
                    <a:pt x="7958" y="29596"/>
                  </a:cubicBezTo>
                  <a:cubicBezTo>
                    <a:pt x="8522" y="29031"/>
                    <a:pt x="8608" y="28125"/>
                    <a:pt x="8608" y="28125"/>
                  </a:cubicBezTo>
                  <a:cubicBezTo>
                    <a:pt x="8642" y="27797"/>
                    <a:pt x="8857" y="27341"/>
                    <a:pt x="9087" y="27111"/>
                  </a:cubicBezTo>
                  <a:lnTo>
                    <a:pt x="9090" y="27107"/>
                  </a:lnTo>
                  <a:cubicBezTo>
                    <a:pt x="9204" y="26996"/>
                    <a:pt x="9355" y="26934"/>
                    <a:pt x="9513" y="26934"/>
                  </a:cubicBezTo>
                  <a:cubicBezTo>
                    <a:pt x="9669" y="26934"/>
                    <a:pt x="9820" y="26996"/>
                    <a:pt x="9930" y="27107"/>
                  </a:cubicBezTo>
                  <a:lnTo>
                    <a:pt x="16623" y="33801"/>
                  </a:lnTo>
                  <a:cubicBezTo>
                    <a:pt x="16741" y="33916"/>
                    <a:pt x="16893" y="33973"/>
                    <a:pt x="17045" y="33973"/>
                  </a:cubicBezTo>
                  <a:cubicBezTo>
                    <a:pt x="17198" y="33973"/>
                    <a:pt x="17350" y="33916"/>
                    <a:pt x="17468" y="33801"/>
                  </a:cubicBezTo>
                  <a:lnTo>
                    <a:pt x="24161" y="27107"/>
                  </a:lnTo>
                  <a:cubicBezTo>
                    <a:pt x="24391" y="26874"/>
                    <a:pt x="24391" y="26500"/>
                    <a:pt x="24161" y="26266"/>
                  </a:cubicBezTo>
                  <a:lnTo>
                    <a:pt x="24082" y="26193"/>
                  </a:lnTo>
                  <a:cubicBezTo>
                    <a:pt x="23852" y="25963"/>
                    <a:pt x="23396" y="25746"/>
                    <a:pt x="23073" y="25714"/>
                  </a:cubicBezTo>
                  <a:cubicBezTo>
                    <a:pt x="23073" y="25714"/>
                    <a:pt x="22167" y="25628"/>
                    <a:pt x="21600" y="25063"/>
                  </a:cubicBezTo>
                  <a:cubicBezTo>
                    <a:pt x="20626" y="24092"/>
                    <a:pt x="20631" y="22513"/>
                    <a:pt x="21600" y="21541"/>
                  </a:cubicBezTo>
                  <a:cubicBezTo>
                    <a:pt x="22087" y="21055"/>
                    <a:pt x="22725" y="20812"/>
                    <a:pt x="23362" y="20812"/>
                  </a:cubicBezTo>
                  <a:cubicBezTo>
                    <a:pt x="24000" y="20812"/>
                    <a:pt x="24637" y="21055"/>
                    <a:pt x="25124" y="21541"/>
                  </a:cubicBezTo>
                  <a:cubicBezTo>
                    <a:pt x="25685" y="22104"/>
                    <a:pt x="25776" y="23016"/>
                    <a:pt x="25776" y="23016"/>
                  </a:cubicBezTo>
                  <a:cubicBezTo>
                    <a:pt x="25805" y="23338"/>
                    <a:pt x="26022" y="23793"/>
                    <a:pt x="26252" y="24025"/>
                  </a:cubicBezTo>
                  <a:lnTo>
                    <a:pt x="26325" y="24099"/>
                  </a:lnTo>
                  <a:cubicBezTo>
                    <a:pt x="26437" y="24209"/>
                    <a:pt x="26588" y="24270"/>
                    <a:pt x="26746" y="24270"/>
                  </a:cubicBezTo>
                  <a:cubicBezTo>
                    <a:pt x="26902" y="24270"/>
                    <a:pt x="27053" y="24209"/>
                    <a:pt x="27165" y="24099"/>
                  </a:cubicBezTo>
                  <a:lnTo>
                    <a:pt x="33858" y="17405"/>
                  </a:lnTo>
                  <a:cubicBezTo>
                    <a:pt x="34088" y="17172"/>
                    <a:pt x="34087" y="16798"/>
                    <a:pt x="33855" y="16566"/>
                  </a:cubicBezTo>
                  <a:lnTo>
                    <a:pt x="28225" y="10937"/>
                  </a:lnTo>
                  <a:lnTo>
                    <a:pt x="27163" y="9874"/>
                  </a:lnTo>
                  <a:cubicBezTo>
                    <a:pt x="27051" y="9763"/>
                    <a:pt x="26900" y="9701"/>
                    <a:pt x="26742" y="9701"/>
                  </a:cubicBezTo>
                  <a:cubicBezTo>
                    <a:pt x="26585" y="9701"/>
                    <a:pt x="26434" y="9763"/>
                    <a:pt x="26322" y="9874"/>
                  </a:cubicBezTo>
                  <a:lnTo>
                    <a:pt x="26252" y="9945"/>
                  </a:lnTo>
                  <a:cubicBezTo>
                    <a:pt x="26022" y="10176"/>
                    <a:pt x="25807" y="10631"/>
                    <a:pt x="25773" y="10959"/>
                  </a:cubicBezTo>
                  <a:cubicBezTo>
                    <a:pt x="25773" y="10959"/>
                    <a:pt x="25687" y="11865"/>
                    <a:pt x="25124" y="12430"/>
                  </a:cubicBezTo>
                  <a:cubicBezTo>
                    <a:pt x="24657" y="12897"/>
                    <a:pt x="24024" y="13159"/>
                    <a:pt x="23363" y="13159"/>
                  </a:cubicBezTo>
                  <a:cubicBezTo>
                    <a:pt x="23351" y="13159"/>
                    <a:pt x="23341" y="13156"/>
                    <a:pt x="23329" y="13156"/>
                  </a:cubicBezTo>
                  <a:cubicBezTo>
                    <a:pt x="23312" y="13156"/>
                    <a:pt x="23293" y="13161"/>
                    <a:pt x="23276" y="13161"/>
                  </a:cubicBezTo>
                  <a:cubicBezTo>
                    <a:pt x="22268" y="13161"/>
                    <a:pt x="21358" y="12553"/>
                    <a:pt x="20974" y="11623"/>
                  </a:cubicBezTo>
                  <a:cubicBezTo>
                    <a:pt x="20588" y="10691"/>
                    <a:pt x="20801" y="9620"/>
                    <a:pt x="21513" y="8908"/>
                  </a:cubicBezTo>
                  <a:cubicBezTo>
                    <a:pt x="22076" y="8345"/>
                    <a:pt x="22987" y="8257"/>
                    <a:pt x="22987" y="8257"/>
                  </a:cubicBezTo>
                  <a:cubicBezTo>
                    <a:pt x="23310" y="8228"/>
                    <a:pt x="23765" y="8010"/>
                    <a:pt x="23996" y="7779"/>
                  </a:cubicBezTo>
                  <a:lnTo>
                    <a:pt x="24117" y="7662"/>
                  </a:lnTo>
                  <a:cubicBezTo>
                    <a:pt x="24345" y="7432"/>
                    <a:pt x="24347" y="7063"/>
                    <a:pt x="24122" y="6831"/>
                  </a:cubicBezTo>
                  <a:lnTo>
                    <a:pt x="23358" y="6067"/>
                  </a:lnTo>
                  <a:lnTo>
                    <a:pt x="17464" y="174"/>
                  </a:lnTo>
                  <a:cubicBezTo>
                    <a:pt x="17353" y="64"/>
                    <a:pt x="17202" y="0"/>
                    <a:pt x="17044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425;p63"/>
            <p:cNvSpPr/>
            <p:nvPr/>
          </p:nvSpPr>
          <p:spPr>
            <a:xfrm>
              <a:off x="1690156" y="2190379"/>
              <a:ext cx="411261" cy="409845"/>
            </a:xfrm>
            <a:custGeom>
              <a:avLst/>
              <a:gdLst/>
              <a:ahLst/>
              <a:cxnLst/>
              <a:rect l="l" t="t" r="r" b="b"/>
              <a:pathLst>
                <a:path w="34286" h="34168" extrusionOk="0">
                  <a:moveTo>
                    <a:pt x="17145" y="1"/>
                  </a:moveTo>
                  <a:cubicBezTo>
                    <a:pt x="16992" y="1"/>
                    <a:pt x="16839" y="59"/>
                    <a:pt x="16722" y="176"/>
                  </a:cubicBezTo>
                  <a:lnTo>
                    <a:pt x="16686" y="210"/>
                  </a:lnTo>
                  <a:cubicBezTo>
                    <a:pt x="16681" y="215"/>
                    <a:pt x="16681" y="220"/>
                    <a:pt x="16676" y="225"/>
                  </a:cubicBezTo>
                  <a:lnTo>
                    <a:pt x="11966" y="4935"/>
                  </a:lnTo>
                  <a:lnTo>
                    <a:pt x="9984" y="6917"/>
                  </a:lnTo>
                  <a:cubicBezTo>
                    <a:pt x="9756" y="7149"/>
                    <a:pt x="9758" y="7521"/>
                    <a:pt x="9988" y="7751"/>
                  </a:cubicBezTo>
                  <a:lnTo>
                    <a:pt x="10048" y="7810"/>
                  </a:lnTo>
                  <a:cubicBezTo>
                    <a:pt x="10290" y="8021"/>
                    <a:pt x="10698" y="8211"/>
                    <a:pt x="11002" y="8239"/>
                  </a:cubicBezTo>
                  <a:cubicBezTo>
                    <a:pt x="11002" y="8239"/>
                    <a:pt x="11759" y="8319"/>
                    <a:pt x="12317" y="8760"/>
                  </a:cubicBezTo>
                  <a:cubicBezTo>
                    <a:pt x="12404" y="8821"/>
                    <a:pt x="12487" y="8887"/>
                    <a:pt x="12562" y="8963"/>
                  </a:cubicBezTo>
                  <a:cubicBezTo>
                    <a:pt x="13552" y="9938"/>
                    <a:pt x="13559" y="11536"/>
                    <a:pt x="12576" y="12516"/>
                  </a:cubicBezTo>
                  <a:cubicBezTo>
                    <a:pt x="12086" y="13006"/>
                    <a:pt x="11445" y="13250"/>
                    <a:pt x="10804" y="13250"/>
                  </a:cubicBezTo>
                  <a:cubicBezTo>
                    <a:pt x="10156" y="13250"/>
                    <a:pt x="9509" y="13001"/>
                    <a:pt x="9018" y="12502"/>
                  </a:cubicBezTo>
                  <a:cubicBezTo>
                    <a:pt x="8939" y="12421"/>
                    <a:pt x="8869" y="12335"/>
                    <a:pt x="8807" y="12241"/>
                  </a:cubicBezTo>
                  <a:cubicBezTo>
                    <a:pt x="8376" y="11683"/>
                    <a:pt x="8300" y="10944"/>
                    <a:pt x="8300" y="10944"/>
                  </a:cubicBezTo>
                  <a:cubicBezTo>
                    <a:pt x="8271" y="10652"/>
                    <a:pt x="8094" y="10264"/>
                    <a:pt x="7894" y="10017"/>
                  </a:cubicBezTo>
                  <a:cubicBezTo>
                    <a:pt x="7890" y="10013"/>
                    <a:pt x="7887" y="10008"/>
                    <a:pt x="7883" y="10005"/>
                  </a:cubicBezTo>
                  <a:lnTo>
                    <a:pt x="7810" y="9933"/>
                  </a:lnTo>
                  <a:cubicBezTo>
                    <a:pt x="7697" y="9818"/>
                    <a:pt x="7544" y="9756"/>
                    <a:pt x="7388" y="9756"/>
                  </a:cubicBezTo>
                  <a:cubicBezTo>
                    <a:pt x="7313" y="9756"/>
                    <a:pt x="7238" y="9770"/>
                    <a:pt x="7166" y="9799"/>
                  </a:cubicBezTo>
                  <a:cubicBezTo>
                    <a:pt x="7096" y="9828"/>
                    <a:pt x="7029" y="9871"/>
                    <a:pt x="6974" y="9924"/>
                  </a:cubicBezTo>
                  <a:lnTo>
                    <a:pt x="5908" y="10990"/>
                  </a:lnTo>
                  <a:lnTo>
                    <a:pt x="282" y="16618"/>
                  </a:lnTo>
                  <a:cubicBezTo>
                    <a:pt x="277" y="16623"/>
                    <a:pt x="270" y="16624"/>
                    <a:pt x="265" y="16628"/>
                  </a:cubicBezTo>
                  <a:lnTo>
                    <a:pt x="236" y="16662"/>
                  </a:lnTo>
                  <a:cubicBezTo>
                    <a:pt x="0" y="16896"/>
                    <a:pt x="0" y="17275"/>
                    <a:pt x="236" y="17510"/>
                  </a:cubicBezTo>
                  <a:lnTo>
                    <a:pt x="6965" y="24238"/>
                  </a:lnTo>
                  <a:cubicBezTo>
                    <a:pt x="7082" y="24355"/>
                    <a:pt x="7235" y="24414"/>
                    <a:pt x="7388" y="24414"/>
                  </a:cubicBezTo>
                  <a:cubicBezTo>
                    <a:pt x="7541" y="24414"/>
                    <a:pt x="7695" y="24355"/>
                    <a:pt x="7811" y="24238"/>
                  </a:cubicBezTo>
                  <a:lnTo>
                    <a:pt x="7882" y="24168"/>
                  </a:lnTo>
                  <a:cubicBezTo>
                    <a:pt x="8115" y="23932"/>
                    <a:pt x="8330" y="23478"/>
                    <a:pt x="8364" y="23150"/>
                  </a:cubicBezTo>
                  <a:cubicBezTo>
                    <a:pt x="8364" y="23150"/>
                    <a:pt x="8450" y="22237"/>
                    <a:pt x="9016" y="21669"/>
                  </a:cubicBezTo>
                  <a:cubicBezTo>
                    <a:pt x="9506" y="21169"/>
                    <a:pt x="10154" y="20919"/>
                    <a:pt x="10803" y="20919"/>
                  </a:cubicBezTo>
                  <a:cubicBezTo>
                    <a:pt x="11444" y="20919"/>
                    <a:pt x="12085" y="21163"/>
                    <a:pt x="12574" y="21653"/>
                  </a:cubicBezTo>
                  <a:cubicBezTo>
                    <a:pt x="13559" y="22637"/>
                    <a:pt x="13552" y="24236"/>
                    <a:pt x="12559" y="25211"/>
                  </a:cubicBezTo>
                  <a:cubicBezTo>
                    <a:pt x="11994" y="25777"/>
                    <a:pt x="11081" y="25867"/>
                    <a:pt x="11081" y="25867"/>
                  </a:cubicBezTo>
                  <a:cubicBezTo>
                    <a:pt x="10753" y="25898"/>
                    <a:pt x="10295" y="26116"/>
                    <a:pt x="10063" y="26346"/>
                  </a:cubicBezTo>
                  <a:lnTo>
                    <a:pt x="9989" y="26419"/>
                  </a:lnTo>
                  <a:cubicBezTo>
                    <a:pt x="9758" y="26653"/>
                    <a:pt x="9758" y="27030"/>
                    <a:pt x="9989" y="27264"/>
                  </a:cubicBezTo>
                  <a:lnTo>
                    <a:pt x="16722" y="33995"/>
                  </a:lnTo>
                  <a:cubicBezTo>
                    <a:pt x="16839" y="34110"/>
                    <a:pt x="16991" y="34168"/>
                    <a:pt x="17144" y="34168"/>
                  </a:cubicBezTo>
                  <a:cubicBezTo>
                    <a:pt x="17296" y="34168"/>
                    <a:pt x="17448" y="34110"/>
                    <a:pt x="17565" y="33995"/>
                  </a:cubicBezTo>
                  <a:lnTo>
                    <a:pt x="24296" y="27264"/>
                  </a:lnTo>
                  <a:cubicBezTo>
                    <a:pt x="24414" y="27148"/>
                    <a:pt x="24567" y="27090"/>
                    <a:pt x="24720" y="27090"/>
                  </a:cubicBezTo>
                  <a:cubicBezTo>
                    <a:pt x="24873" y="27090"/>
                    <a:pt x="25027" y="27148"/>
                    <a:pt x="25144" y="27264"/>
                  </a:cubicBezTo>
                  <a:lnTo>
                    <a:pt x="25264" y="27384"/>
                  </a:lnTo>
                  <a:cubicBezTo>
                    <a:pt x="25496" y="27619"/>
                    <a:pt x="25712" y="28077"/>
                    <a:pt x="25743" y="28402"/>
                  </a:cubicBezTo>
                  <a:cubicBezTo>
                    <a:pt x="25743" y="28402"/>
                    <a:pt x="25832" y="29315"/>
                    <a:pt x="26399" y="29883"/>
                  </a:cubicBezTo>
                  <a:cubicBezTo>
                    <a:pt x="26888" y="30368"/>
                    <a:pt x="27526" y="30611"/>
                    <a:pt x="28165" y="30611"/>
                  </a:cubicBezTo>
                  <a:cubicBezTo>
                    <a:pt x="28806" y="30611"/>
                    <a:pt x="29447" y="30366"/>
                    <a:pt x="29936" y="29878"/>
                  </a:cubicBezTo>
                  <a:cubicBezTo>
                    <a:pt x="30913" y="28901"/>
                    <a:pt x="30914" y="27319"/>
                    <a:pt x="29943" y="26340"/>
                  </a:cubicBezTo>
                  <a:lnTo>
                    <a:pt x="29943" y="26340"/>
                  </a:lnTo>
                  <a:lnTo>
                    <a:pt x="29943" y="26344"/>
                  </a:lnTo>
                  <a:cubicBezTo>
                    <a:pt x="29373" y="25774"/>
                    <a:pt x="28460" y="25688"/>
                    <a:pt x="28460" y="25688"/>
                  </a:cubicBezTo>
                  <a:cubicBezTo>
                    <a:pt x="28132" y="25654"/>
                    <a:pt x="27677" y="25439"/>
                    <a:pt x="27442" y="25206"/>
                  </a:cubicBezTo>
                  <a:lnTo>
                    <a:pt x="27322" y="25084"/>
                  </a:lnTo>
                  <a:cubicBezTo>
                    <a:pt x="27092" y="24851"/>
                    <a:pt x="27092" y="24475"/>
                    <a:pt x="27322" y="24241"/>
                  </a:cubicBezTo>
                  <a:lnTo>
                    <a:pt x="34054" y="17508"/>
                  </a:lnTo>
                  <a:cubicBezTo>
                    <a:pt x="34285" y="17275"/>
                    <a:pt x="34285" y="16897"/>
                    <a:pt x="34054" y="16664"/>
                  </a:cubicBezTo>
                  <a:lnTo>
                    <a:pt x="27322" y="9933"/>
                  </a:lnTo>
                  <a:cubicBezTo>
                    <a:pt x="27090" y="9698"/>
                    <a:pt x="27090" y="9320"/>
                    <a:pt x="27322" y="9085"/>
                  </a:cubicBezTo>
                  <a:lnTo>
                    <a:pt x="27327" y="9081"/>
                  </a:lnTo>
                  <a:cubicBezTo>
                    <a:pt x="27559" y="8848"/>
                    <a:pt x="28017" y="8635"/>
                    <a:pt x="28345" y="8601"/>
                  </a:cubicBezTo>
                  <a:cubicBezTo>
                    <a:pt x="28345" y="8601"/>
                    <a:pt x="29258" y="8515"/>
                    <a:pt x="29825" y="7947"/>
                  </a:cubicBezTo>
                  <a:cubicBezTo>
                    <a:pt x="30817" y="6972"/>
                    <a:pt x="30823" y="5372"/>
                    <a:pt x="29840" y="4389"/>
                  </a:cubicBezTo>
                  <a:cubicBezTo>
                    <a:pt x="29350" y="3899"/>
                    <a:pt x="28709" y="3655"/>
                    <a:pt x="28068" y="3655"/>
                  </a:cubicBezTo>
                  <a:cubicBezTo>
                    <a:pt x="27420" y="3655"/>
                    <a:pt x="26771" y="3905"/>
                    <a:pt x="26280" y="4404"/>
                  </a:cubicBezTo>
                  <a:cubicBezTo>
                    <a:pt x="25716" y="4969"/>
                    <a:pt x="25628" y="5887"/>
                    <a:pt x="25628" y="5887"/>
                  </a:cubicBezTo>
                  <a:cubicBezTo>
                    <a:pt x="25596" y="6210"/>
                    <a:pt x="25381" y="6670"/>
                    <a:pt x="25146" y="6903"/>
                  </a:cubicBezTo>
                  <a:lnTo>
                    <a:pt x="25144" y="6907"/>
                  </a:lnTo>
                  <a:cubicBezTo>
                    <a:pt x="25027" y="7023"/>
                    <a:pt x="24873" y="7081"/>
                    <a:pt x="24720" y="7081"/>
                  </a:cubicBezTo>
                  <a:cubicBezTo>
                    <a:pt x="24567" y="7081"/>
                    <a:pt x="24414" y="7023"/>
                    <a:pt x="24296" y="6907"/>
                  </a:cubicBezTo>
                  <a:lnTo>
                    <a:pt x="17567" y="176"/>
                  </a:lnTo>
                  <a:cubicBezTo>
                    <a:pt x="17450" y="59"/>
                    <a:pt x="17297" y="1"/>
                    <a:pt x="17145" y="1"/>
                  </a:cubicBezTo>
                  <a:close/>
                </a:path>
              </a:pathLst>
            </a:custGeom>
            <a:solidFill>
              <a:srgbClr val="DBE3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426;p63"/>
            <p:cNvSpPr/>
            <p:nvPr/>
          </p:nvSpPr>
          <p:spPr>
            <a:xfrm>
              <a:off x="1484068" y="1984268"/>
              <a:ext cx="408862" cy="407494"/>
            </a:xfrm>
            <a:custGeom>
              <a:avLst/>
              <a:gdLst/>
              <a:ahLst/>
              <a:cxnLst/>
              <a:rect l="l" t="t" r="r" b="b"/>
              <a:pathLst>
                <a:path w="34086" h="33972" extrusionOk="0">
                  <a:moveTo>
                    <a:pt x="17043" y="1"/>
                  </a:moveTo>
                  <a:cubicBezTo>
                    <a:pt x="16887" y="1"/>
                    <a:pt x="16736" y="61"/>
                    <a:pt x="16624" y="172"/>
                  </a:cubicBezTo>
                  <a:lnTo>
                    <a:pt x="9932" y="6866"/>
                  </a:lnTo>
                  <a:cubicBezTo>
                    <a:pt x="9701" y="7099"/>
                    <a:pt x="9701" y="7475"/>
                    <a:pt x="9932" y="7709"/>
                  </a:cubicBezTo>
                  <a:lnTo>
                    <a:pt x="10003" y="7779"/>
                  </a:lnTo>
                  <a:cubicBezTo>
                    <a:pt x="10235" y="8009"/>
                    <a:pt x="10689" y="8223"/>
                    <a:pt x="11014" y="8254"/>
                  </a:cubicBezTo>
                  <a:cubicBezTo>
                    <a:pt x="11014" y="8254"/>
                    <a:pt x="11923" y="8345"/>
                    <a:pt x="12486" y="8907"/>
                  </a:cubicBezTo>
                  <a:cubicBezTo>
                    <a:pt x="13430" y="9883"/>
                    <a:pt x="13420" y="11436"/>
                    <a:pt x="12459" y="12397"/>
                  </a:cubicBezTo>
                  <a:cubicBezTo>
                    <a:pt x="11973" y="12885"/>
                    <a:pt x="11335" y="13129"/>
                    <a:pt x="10697" y="13129"/>
                  </a:cubicBezTo>
                  <a:cubicBezTo>
                    <a:pt x="10074" y="13129"/>
                    <a:pt x="9450" y="12896"/>
                    <a:pt x="8968" y="12430"/>
                  </a:cubicBezTo>
                  <a:cubicBezTo>
                    <a:pt x="8402" y="11864"/>
                    <a:pt x="8314" y="10958"/>
                    <a:pt x="8314" y="10958"/>
                  </a:cubicBezTo>
                  <a:cubicBezTo>
                    <a:pt x="8280" y="10633"/>
                    <a:pt x="8067" y="10178"/>
                    <a:pt x="7835" y="9948"/>
                  </a:cubicBezTo>
                  <a:lnTo>
                    <a:pt x="7765" y="9873"/>
                  </a:lnTo>
                  <a:cubicBezTo>
                    <a:pt x="7653" y="9763"/>
                    <a:pt x="7502" y="9701"/>
                    <a:pt x="7344" y="9699"/>
                  </a:cubicBezTo>
                  <a:cubicBezTo>
                    <a:pt x="7186" y="9699"/>
                    <a:pt x="7037" y="9763"/>
                    <a:pt x="6926" y="9873"/>
                  </a:cubicBezTo>
                  <a:lnTo>
                    <a:pt x="232" y="16566"/>
                  </a:lnTo>
                  <a:cubicBezTo>
                    <a:pt x="0" y="16800"/>
                    <a:pt x="0" y="17174"/>
                    <a:pt x="232" y="17406"/>
                  </a:cubicBezTo>
                  <a:lnTo>
                    <a:pt x="6170" y="23347"/>
                  </a:lnTo>
                  <a:lnTo>
                    <a:pt x="6167" y="23347"/>
                  </a:lnTo>
                  <a:lnTo>
                    <a:pt x="6929" y="24109"/>
                  </a:lnTo>
                  <a:cubicBezTo>
                    <a:pt x="7154" y="24343"/>
                    <a:pt x="7152" y="24712"/>
                    <a:pt x="6924" y="24942"/>
                  </a:cubicBezTo>
                  <a:lnTo>
                    <a:pt x="6805" y="25059"/>
                  </a:lnTo>
                  <a:cubicBezTo>
                    <a:pt x="6574" y="25290"/>
                    <a:pt x="6119" y="25508"/>
                    <a:pt x="5794" y="25537"/>
                  </a:cubicBezTo>
                  <a:cubicBezTo>
                    <a:pt x="5794" y="25537"/>
                    <a:pt x="4883" y="25625"/>
                    <a:pt x="4322" y="26188"/>
                  </a:cubicBezTo>
                  <a:cubicBezTo>
                    <a:pt x="3610" y="26900"/>
                    <a:pt x="3397" y="27971"/>
                    <a:pt x="3781" y="28903"/>
                  </a:cubicBezTo>
                  <a:cubicBezTo>
                    <a:pt x="4167" y="29833"/>
                    <a:pt x="5075" y="30441"/>
                    <a:pt x="6083" y="30441"/>
                  </a:cubicBezTo>
                  <a:cubicBezTo>
                    <a:pt x="6102" y="30441"/>
                    <a:pt x="6119" y="30436"/>
                    <a:pt x="6138" y="30436"/>
                  </a:cubicBezTo>
                  <a:cubicBezTo>
                    <a:pt x="6148" y="30436"/>
                    <a:pt x="6158" y="30437"/>
                    <a:pt x="6170" y="30437"/>
                  </a:cubicBezTo>
                  <a:cubicBezTo>
                    <a:pt x="6173" y="30437"/>
                    <a:pt x="6175" y="30437"/>
                    <a:pt x="6177" y="30437"/>
                  </a:cubicBezTo>
                  <a:cubicBezTo>
                    <a:pt x="6835" y="30437"/>
                    <a:pt x="7466" y="30175"/>
                    <a:pt x="7933" y="29710"/>
                  </a:cubicBezTo>
                  <a:cubicBezTo>
                    <a:pt x="8494" y="29145"/>
                    <a:pt x="8582" y="28239"/>
                    <a:pt x="8582" y="28239"/>
                  </a:cubicBezTo>
                  <a:cubicBezTo>
                    <a:pt x="8614" y="27911"/>
                    <a:pt x="8829" y="27456"/>
                    <a:pt x="9059" y="27225"/>
                  </a:cubicBezTo>
                  <a:lnTo>
                    <a:pt x="9129" y="27154"/>
                  </a:lnTo>
                  <a:cubicBezTo>
                    <a:pt x="9243" y="27043"/>
                    <a:pt x="9394" y="26981"/>
                    <a:pt x="9551" y="26981"/>
                  </a:cubicBezTo>
                  <a:cubicBezTo>
                    <a:pt x="9708" y="26981"/>
                    <a:pt x="9859" y="27043"/>
                    <a:pt x="9970" y="27154"/>
                  </a:cubicBezTo>
                  <a:lnTo>
                    <a:pt x="11033" y="28217"/>
                  </a:lnTo>
                  <a:lnTo>
                    <a:pt x="11033" y="28211"/>
                  </a:lnTo>
                  <a:lnTo>
                    <a:pt x="16621" y="33800"/>
                  </a:lnTo>
                  <a:cubicBezTo>
                    <a:pt x="16734" y="33909"/>
                    <a:pt x="16885" y="33971"/>
                    <a:pt x="17043" y="33971"/>
                  </a:cubicBezTo>
                  <a:cubicBezTo>
                    <a:pt x="17192" y="33970"/>
                    <a:pt x="17337" y="33913"/>
                    <a:pt x="17445" y="33810"/>
                  </a:cubicBezTo>
                  <a:cubicBezTo>
                    <a:pt x="17450" y="33805"/>
                    <a:pt x="17457" y="33803"/>
                    <a:pt x="17462" y="33800"/>
                  </a:cubicBezTo>
                  <a:lnTo>
                    <a:pt x="23088" y="28172"/>
                  </a:lnTo>
                  <a:lnTo>
                    <a:pt x="24154" y="27106"/>
                  </a:lnTo>
                  <a:cubicBezTo>
                    <a:pt x="24209" y="27053"/>
                    <a:pt x="24274" y="27010"/>
                    <a:pt x="24346" y="26981"/>
                  </a:cubicBezTo>
                  <a:cubicBezTo>
                    <a:pt x="24418" y="26951"/>
                    <a:pt x="24494" y="26937"/>
                    <a:pt x="24569" y="26937"/>
                  </a:cubicBezTo>
                  <a:cubicBezTo>
                    <a:pt x="24724" y="26937"/>
                    <a:pt x="24876" y="26998"/>
                    <a:pt x="24990" y="27113"/>
                  </a:cubicBezTo>
                  <a:lnTo>
                    <a:pt x="25063" y="27187"/>
                  </a:lnTo>
                  <a:cubicBezTo>
                    <a:pt x="25067" y="27190"/>
                    <a:pt x="25070" y="27195"/>
                    <a:pt x="25074" y="27199"/>
                  </a:cubicBezTo>
                  <a:cubicBezTo>
                    <a:pt x="25274" y="27444"/>
                    <a:pt x="25450" y="27834"/>
                    <a:pt x="25480" y="28124"/>
                  </a:cubicBezTo>
                  <a:cubicBezTo>
                    <a:pt x="25480" y="28124"/>
                    <a:pt x="25556" y="28865"/>
                    <a:pt x="25985" y="29423"/>
                  </a:cubicBezTo>
                  <a:cubicBezTo>
                    <a:pt x="26049" y="29516"/>
                    <a:pt x="26119" y="29603"/>
                    <a:pt x="26198" y="29684"/>
                  </a:cubicBezTo>
                  <a:cubicBezTo>
                    <a:pt x="26689" y="30182"/>
                    <a:pt x="27336" y="30431"/>
                    <a:pt x="27983" y="30431"/>
                  </a:cubicBezTo>
                  <a:cubicBezTo>
                    <a:pt x="28624" y="30431"/>
                    <a:pt x="29265" y="30187"/>
                    <a:pt x="29754" y="29698"/>
                  </a:cubicBezTo>
                  <a:cubicBezTo>
                    <a:pt x="30737" y="28716"/>
                    <a:pt x="30732" y="27120"/>
                    <a:pt x="29742" y="26143"/>
                  </a:cubicBezTo>
                  <a:cubicBezTo>
                    <a:pt x="29667" y="26069"/>
                    <a:pt x="29584" y="26001"/>
                    <a:pt x="29497" y="25941"/>
                  </a:cubicBezTo>
                  <a:cubicBezTo>
                    <a:pt x="28937" y="25500"/>
                    <a:pt x="28182" y="25421"/>
                    <a:pt x="28182" y="25421"/>
                  </a:cubicBezTo>
                  <a:cubicBezTo>
                    <a:pt x="27878" y="25392"/>
                    <a:pt x="27470" y="25203"/>
                    <a:pt x="27226" y="24990"/>
                  </a:cubicBezTo>
                  <a:lnTo>
                    <a:pt x="27168" y="24932"/>
                  </a:lnTo>
                  <a:cubicBezTo>
                    <a:pt x="26938" y="24703"/>
                    <a:pt x="26936" y="24331"/>
                    <a:pt x="27164" y="24099"/>
                  </a:cubicBezTo>
                  <a:lnTo>
                    <a:pt x="29146" y="22115"/>
                  </a:lnTo>
                  <a:lnTo>
                    <a:pt x="33856" y="17407"/>
                  </a:lnTo>
                  <a:cubicBezTo>
                    <a:pt x="33861" y="17402"/>
                    <a:pt x="33861" y="17397"/>
                    <a:pt x="33866" y="17392"/>
                  </a:cubicBezTo>
                  <a:cubicBezTo>
                    <a:pt x="34086" y="17160"/>
                    <a:pt x="34081" y="16795"/>
                    <a:pt x="33856" y="16566"/>
                  </a:cubicBezTo>
                  <a:lnTo>
                    <a:pt x="27162" y="9873"/>
                  </a:lnTo>
                  <a:cubicBezTo>
                    <a:pt x="27052" y="9764"/>
                    <a:pt x="26905" y="9701"/>
                    <a:pt x="26750" y="9701"/>
                  </a:cubicBezTo>
                  <a:cubicBezTo>
                    <a:pt x="26748" y="9701"/>
                    <a:pt x="26746" y="9701"/>
                    <a:pt x="26744" y="9701"/>
                  </a:cubicBezTo>
                  <a:cubicBezTo>
                    <a:pt x="26586" y="9701"/>
                    <a:pt x="26435" y="9763"/>
                    <a:pt x="26323" y="9873"/>
                  </a:cubicBezTo>
                  <a:lnTo>
                    <a:pt x="26249" y="9948"/>
                  </a:lnTo>
                  <a:cubicBezTo>
                    <a:pt x="26019" y="10178"/>
                    <a:pt x="25803" y="10635"/>
                    <a:pt x="25774" y="10961"/>
                  </a:cubicBezTo>
                  <a:cubicBezTo>
                    <a:pt x="25774" y="10961"/>
                    <a:pt x="25685" y="11869"/>
                    <a:pt x="25122" y="12434"/>
                  </a:cubicBezTo>
                  <a:cubicBezTo>
                    <a:pt x="24634" y="12928"/>
                    <a:pt x="23990" y="13175"/>
                    <a:pt x="23347" y="13175"/>
                  </a:cubicBezTo>
                  <a:cubicBezTo>
                    <a:pt x="22709" y="13175"/>
                    <a:pt x="22072" y="12932"/>
                    <a:pt x="21586" y="12446"/>
                  </a:cubicBezTo>
                  <a:cubicBezTo>
                    <a:pt x="20608" y="11467"/>
                    <a:pt x="20613" y="9881"/>
                    <a:pt x="21598" y="8910"/>
                  </a:cubicBezTo>
                  <a:cubicBezTo>
                    <a:pt x="22163" y="8347"/>
                    <a:pt x="23071" y="8258"/>
                    <a:pt x="23071" y="8258"/>
                  </a:cubicBezTo>
                  <a:cubicBezTo>
                    <a:pt x="23395" y="8227"/>
                    <a:pt x="23850" y="8014"/>
                    <a:pt x="24080" y="7782"/>
                  </a:cubicBezTo>
                  <a:lnTo>
                    <a:pt x="24159" y="7709"/>
                  </a:lnTo>
                  <a:cubicBezTo>
                    <a:pt x="24389" y="7475"/>
                    <a:pt x="24389" y="7099"/>
                    <a:pt x="24159" y="6866"/>
                  </a:cubicBezTo>
                  <a:lnTo>
                    <a:pt x="17465" y="172"/>
                  </a:lnTo>
                  <a:cubicBezTo>
                    <a:pt x="17352" y="63"/>
                    <a:pt x="17201" y="1"/>
                    <a:pt x="17043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427;p63"/>
            <p:cNvSpPr/>
            <p:nvPr/>
          </p:nvSpPr>
          <p:spPr>
            <a:xfrm flipH="1">
              <a:off x="865779" y="2190662"/>
              <a:ext cx="408898" cy="407518"/>
            </a:xfrm>
            <a:custGeom>
              <a:avLst/>
              <a:gdLst/>
              <a:ahLst/>
              <a:cxnLst/>
              <a:rect l="l" t="t" r="r" b="b"/>
              <a:pathLst>
                <a:path w="34089" h="33974" extrusionOk="0">
                  <a:moveTo>
                    <a:pt x="17044" y="0"/>
                  </a:moveTo>
                  <a:cubicBezTo>
                    <a:pt x="16893" y="2"/>
                    <a:pt x="16750" y="60"/>
                    <a:pt x="16640" y="163"/>
                  </a:cubicBezTo>
                  <a:lnTo>
                    <a:pt x="12729" y="4075"/>
                  </a:lnTo>
                  <a:lnTo>
                    <a:pt x="12729" y="4070"/>
                  </a:lnTo>
                  <a:lnTo>
                    <a:pt x="10005" y="6793"/>
                  </a:lnTo>
                  <a:cubicBezTo>
                    <a:pt x="9890" y="6904"/>
                    <a:pt x="9742" y="6959"/>
                    <a:pt x="9595" y="6959"/>
                  </a:cubicBezTo>
                  <a:cubicBezTo>
                    <a:pt x="9444" y="6959"/>
                    <a:pt x="9293" y="6901"/>
                    <a:pt x="9178" y="6787"/>
                  </a:cubicBezTo>
                  <a:lnTo>
                    <a:pt x="9104" y="6713"/>
                  </a:lnTo>
                  <a:cubicBezTo>
                    <a:pt x="8874" y="6481"/>
                    <a:pt x="8660" y="6026"/>
                    <a:pt x="8625" y="5702"/>
                  </a:cubicBezTo>
                  <a:cubicBezTo>
                    <a:pt x="8625" y="5702"/>
                    <a:pt x="8539" y="4792"/>
                    <a:pt x="7976" y="4229"/>
                  </a:cubicBezTo>
                  <a:cubicBezTo>
                    <a:pt x="7478" y="3726"/>
                    <a:pt x="6821" y="3474"/>
                    <a:pt x="6165" y="3474"/>
                  </a:cubicBezTo>
                  <a:cubicBezTo>
                    <a:pt x="5524" y="3474"/>
                    <a:pt x="4883" y="3714"/>
                    <a:pt x="4388" y="4197"/>
                  </a:cubicBezTo>
                  <a:cubicBezTo>
                    <a:pt x="3384" y="5172"/>
                    <a:pt x="3354" y="6775"/>
                    <a:pt x="4322" y="7785"/>
                  </a:cubicBezTo>
                  <a:cubicBezTo>
                    <a:pt x="4884" y="8350"/>
                    <a:pt x="5795" y="8439"/>
                    <a:pt x="5795" y="8439"/>
                  </a:cubicBezTo>
                  <a:cubicBezTo>
                    <a:pt x="6118" y="8468"/>
                    <a:pt x="6573" y="8686"/>
                    <a:pt x="6804" y="8916"/>
                  </a:cubicBezTo>
                  <a:lnTo>
                    <a:pt x="6924" y="9033"/>
                  </a:lnTo>
                  <a:cubicBezTo>
                    <a:pt x="7153" y="9267"/>
                    <a:pt x="7153" y="9641"/>
                    <a:pt x="6924" y="9874"/>
                  </a:cubicBezTo>
                  <a:lnTo>
                    <a:pt x="3488" y="13310"/>
                  </a:lnTo>
                  <a:lnTo>
                    <a:pt x="310" y="16487"/>
                  </a:lnTo>
                  <a:lnTo>
                    <a:pt x="233" y="16566"/>
                  </a:lnTo>
                  <a:cubicBezTo>
                    <a:pt x="1" y="16798"/>
                    <a:pt x="1" y="17174"/>
                    <a:pt x="233" y="17405"/>
                  </a:cubicBezTo>
                  <a:lnTo>
                    <a:pt x="6926" y="24099"/>
                  </a:lnTo>
                  <a:cubicBezTo>
                    <a:pt x="7156" y="24332"/>
                    <a:pt x="7156" y="24706"/>
                    <a:pt x="6926" y="24938"/>
                  </a:cubicBezTo>
                  <a:lnTo>
                    <a:pt x="6919" y="24945"/>
                  </a:lnTo>
                  <a:cubicBezTo>
                    <a:pt x="6688" y="25177"/>
                    <a:pt x="6233" y="25391"/>
                    <a:pt x="5908" y="25420"/>
                  </a:cubicBezTo>
                  <a:cubicBezTo>
                    <a:pt x="5908" y="25420"/>
                    <a:pt x="4999" y="25511"/>
                    <a:pt x="4436" y="26074"/>
                  </a:cubicBezTo>
                  <a:cubicBezTo>
                    <a:pt x="3478" y="27047"/>
                    <a:pt x="3485" y="28613"/>
                    <a:pt x="4451" y="29579"/>
                  </a:cubicBezTo>
                  <a:cubicBezTo>
                    <a:pt x="4938" y="30065"/>
                    <a:pt x="5575" y="30309"/>
                    <a:pt x="6213" y="30309"/>
                  </a:cubicBezTo>
                  <a:cubicBezTo>
                    <a:pt x="6843" y="30309"/>
                    <a:pt x="7473" y="30072"/>
                    <a:pt x="7958" y="29596"/>
                  </a:cubicBezTo>
                  <a:cubicBezTo>
                    <a:pt x="8522" y="29031"/>
                    <a:pt x="8608" y="28125"/>
                    <a:pt x="8608" y="28125"/>
                  </a:cubicBezTo>
                  <a:cubicBezTo>
                    <a:pt x="8642" y="27797"/>
                    <a:pt x="8857" y="27341"/>
                    <a:pt x="9087" y="27111"/>
                  </a:cubicBezTo>
                  <a:lnTo>
                    <a:pt x="9090" y="27107"/>
                  </a:lnTo>
                  <a:cubicBezTo>
                    <a:pt x="9204" y="26996"/>
                    <a:pt x="9355" y="26934"/>
                    <a:pt x="9513" y="26934"/>
                  </a:cubicBezTo>
                  <a:cubicBezTo>
                    <a:pt x="9669" y="26934"/>
                    <a:pt x="9820" y="26996"/>
                    <a:pt x="9930" y="27107"/>
                  </a:cubicBezTo>
                  <a:lnTo>
                    <a:pt x="16623" y="33801"/>
                  </a:lnTo>
                  <a:cubicBezTo>
                    <a:pt x="16741" y="33916"/>
                    <a:pt x="16893" y="33973"/>
                    <a:pt x="17045" y="33973"/>
                  </a:cubicBezTo>
                  <a:cubicBezTo>
                    <a:pt x="17198" y="33973"/>
                    <a:pt x="17350" y="33916"/>
                    <a:pt x="17468" y="33801"/>
                  </a:cubicBezTo>
                  <a:lnTo>
                    <a:pt x="24161" y="27107"/>
                  </a:lnTo>
                  <a:cubicBezTo>
                    <a:pt x="24391" y="26874"/>
                    <a:pt x="24391" y="26500"/>
                    <a:pt x="24161" y="26266"/>
                  </a:cubicBezTo>
                  <a:lnTo>
                    <a:pt x="24082" y="26193"/>
                  </a:lnTo>
                  <a:cubicBezTo>
                    <a:pt x="23852" y="25963"/>
                    <a:pt x="23396" y="25746"/>
                    <a:pt x="23073" y="25714"/>
                  </a:cubicBezTo>
                  <a:cubicBezTo>
                    <a:pt x="23073" y="25714"/>
                    <a:pt x="22167" y="25628"/>
                    <a:pt x="21600" y="25063"/>
                  </a:cubicBezTo>
                  <a:cubicBezTo>
                    <a:pt x="20626" y="24092"/>
                    <a:pt x="20631" y="22513"/>
                    <a:pt x="21600" y="21541"/>
                  </a:cubicBezTo>
                  <a:cubicBezTo>
                    <a:pt x="22087" y="21055"/>
                    <a:pt x="22725" y="20812"/>
                    <a:pt x="23362" y="20812"/>
                  </a:cubicBezTo>
                  <a:cubicBezTo>
                    <a:pt x="24000" y="20812"/>
                    <a:pt x="24637" y="21055"/>
                    <a:pt x="25124" y="21541"/>
                  </a:cubicBezTo>
                  <a:cubicBezTo>
                    <a:pt x="25685" y="22104"/>
                    <a:pt x="25776" y="23016"/>
                    <a:pt x="25776" y="23016"/>
                  </a:cubicBezTo>
                  <a:cubicBezTo>
                    <a:pt x="25805" y="23338"/>
                    <a:pt x="26022" y="23793"/>
                    <a:pt x="26252" y="24025"/>
                  </a:cubicBezTo>
                  <a:lnTo>
                    <a:pt x="26325" y="24099"/>
                  </a:lnTo>
                  <a:cubicBezTo>
                    <a:pt x="26437" y="24209"/>
                    <a:pt x="26588" y="24270"/>
                    <a:pt x="26746" y="24270"/>
                  </a:cubicBezTo>
                  <a:cubicBezTo>
                    <a:pt x="26902" y="24270"/>
                    <a:pt x="27053" y="24209"/>
                    <a:pt x="27165" y="24099"/>
                  </a:cubicBezTo>
                  <a:lnTo>
                    <a:pt x="33858" y="17405"/>
                  </a:lnTo>
                  <a:cubicBezTo>
                    <a:pt x="34088" y="17172"/>
                    <a:pt x="34087" y="16798"/>
                    <a:pt x="33855" y="16566"/>
                  </a:cubicBezTo>
                  <a:lnTo>
                    <a:pt x="28225" y="10937"/>
                  </a:lnTo>
                  <a:lnTo>
                    <a:pt x="27163" y="9874"/>
                  </a:lnTo>
                  <a:cubicBezTo>
                    <a:pt x="27051" y="9763"/>
                    <a:pt x="26900" y="9701"/>
                    <a:pt x="26742" y="9701"/>
                  </a:cubicBezTo>
                  <a:cubicBezTo>
                    <a:pt x="26585" y="9701"/>
                    <a:pt x="26434" y="9763"/>
                    <a:pt x="26322" y="9874"/>
                  </a:cubicBezTo>
                  <a:lnTo>
                    <a:pt x="26252" y="9945"/>
                  </a:lnTo>
                  <a:cubicBezTo>
                    <a:pt x="26022" y="10176"/>
                    <a:pt x="25807" y="10631"/>
                    <a:pt x="25773" y="10959"/>
                  </a:cubicBezTo>
                  <a:cubicBezTo>
                    <a:pt x="25773" y="10959"/>
                    <a:pt x="25687" y="11865"/>
                    <a:pt x="25124" y="12430"/>
                  </a:cubicBezTo>
                  <a:cubicBezTo>
                    <a:pt x="24657" y="12897"/>
                    <a:pt x="24024" y="13159"/>
                    <a:pt x="23363" y="13159"/>
                  </a:cubicBezTo>
                  <a:cubicBezTo>
                    <a:pt x="23351" y="13159"/>
                    <a:pt x="23341" y="13156"/>
                    <a:pt x="23329" y="13156"/>
                  </a:cubicBezTo>
                  <a:cubicBezTo>
                    <a:pt x="23312" y="13156"/>
                    <a:pt x="23293" y="13161"/>
                    <a:pt x="23276" y="13161"/>
                  </a:cubicBezTo>
                  <a:cubicBezTo>
                    <a:pt x="22268" y="13161"/>
                    <a:pt x="21358" y="12553"/>
                    <a:pt x="20974" y="11623"/>
                  </a:cubicBezTo>
                  <a:cubicBezTo>
                    <a:pt x="20588" y="10691"/>
                    <a:pt x="20801" y="9620"/>
                    <a:pt x="21513" y="8908"/>
                  </a:cubicBezTo>
                  <a:cubicBezTo>
                    <a:pt x="22076" y="8345"/>
                    <a:pt x="22987" y="8257"/>
                    <a:pt x="22987" y="8257"/>
                  </a:cubicBezTo>
                  <a:cubicBezTo>
                    <a:pt x="23310" y="8228"/>
                    <a:pt x="23765" y="8010"/>
                    <a:pt x="23996" y="7779"/>
                  </a:cubicBezTo>
                  <a:lnTo>
                    <a:pt x="24117" y="7662"/>
                  </a:lnTo>
                  <a:cubicBezTo>
                    <a:pt x="24345" y="7432"/>
                    <a:pt x="24347" y="7063"/>
                    <a:pt x="24122" y="6831"/>
                  </a:cubicBezTo>
                  <a:lnTo>
                    <a:pt x="23358" y="6067"/>
                  </a:lnTo>
                  <a:lnTo>
                    <a:pt x="17464" y="174"/>
                  </a:lnTo>
                  <a:cubicBezTo>
                    <a:pt x="17353" y="64"/>
                    <a:pt x="17202" y="0"/>
                    <a:pt x="17044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428;p63"/>
            <p:cNvSpPr/>
            <p:nvPr/>
          </p:nvSpPr>
          <p:spPr>
            <a:xfrm>
              <a:off x="246070" y="1983826"/>
              <a:ext cx="408910" cy="407494"/>
            </a:xfrm>
            <a:custGeom>
              <a:avLst/>
              <a:gdLst/>
              <a:ahLst/>
              <a:cxnLst/>
              <a:rect l="l" t="t" r="r" b="b"/>
              <a:pathLst>
                <a:path w="34090" h="33972" extrusionOk="0">
                  <a:moveTo>
                    <a:pt x="17046" y="1"/>
                  </a:moveTo>
                  <a:cubicBezTo>
                    <a:pt x="16894" y="1"/>
                    <a:pt x="16742" y="59"/>
                    <a:pt x="16626" y="174"/>
                  </a:cubicBezTo>
                  <a:lnTo>
                    <a:pt x="9933" y="6868"/>
                  </a:lnTo>
                  <a:cubicBezTo>
                    <a:pt x="9821" y="6978"/>
                    <a:pt x="9670" y="7041"/>
                    <a:pt x="9512" y="7041"/>
                  </a:cubicBezTo>
                  <a:cubicBezTo>
                    <a:pt x="9354" y="7041"/>
                    <a:pt x="9203" y="6978"/>
                    <a:pt x="9094" y="6868"/>
                  </a:cubicBezTo>
                  <a:lnTo>
                    <a:pt x="9087" y="6861"/>
                  </a:lnTo>
                  <a:cubicBezTo>
                    <a:pt x="8857" y="6629"/>
                    <a:pt x="8642" y="6175"/>
                    <a:pt x="8611" y="5850"/>
                  </a:cubicBezTo>
                  <a:cubicBezTo>
                    <a:pt x="8611" y="5850"/>
                    <a:pt x="8522" y="4941"/>
                    <a:pt x="7959" y="4378"/>
                  </a:cubicBezTo>
                  <a:cubicBezTo>
                    <a:pt x="7469" y="3863"/>
                    <a:pt x="6813" y="3605"/>
                    <a:pt x="6156" y="3605"/>
                  </a:cubicBezTo>
                  <a:cubicBezTo>
                    <a:pt x="5520" y="3605"/>
                    <a:pt x="4883" y="3847"/>
                    <a:pt x="4396" y="4333"/>
                  </a:cubicBezTo>
                  <a:cubicBezTo>
                    <a:pt x="3407" y="5322"/>
                    <a:pt x="3425" y="6932"/>
                    <a:pt x="4435" y="7898"/>
                  </a:cubicBezTo>
                  <a:cubicBezTo>
                    <a:pt x="5002" y="8462"/>
                    <a:pt x="5908" y="8553"/>
                    <a:pt x="5908" y="8553"/>
                  </a:cubicBezTo>
                  <a:cubicBezTo>
                    <a:pt x="6232" y="8583"/>
                    <a:pt x="6687" y="8797"/>
                    <a:pt x="6919" y="9027"/>
                  </a:cubicBezTo>
                  <a:lnTo>
                    <a:pt x="6926" y="9034"/>
                  </a:lnTo>
                  <a:cubicBezTo>
                    <a:pt x="7156" y="9267"/>
                    <a:pt x="7156" y="9642"/>
                    <a:pt x="6926" y="9875"/>
                  </a:cubicBezTo>
                  <a:lnTo>
                    <a:pt x="232" y="16567"/>
                  </a:lnTo>
                  <a:cubicBezTo>
                    <a:pt x="1" y="16798"/>
                    <a:pt x="1" y="17174"/>
                    <a:pt x="232" y="17406"/>
                  </a:cubicBezTo>
                  <a:lnTo>
                    <a:pt x="6411" y="23585"/>
                  </a:lnTo>
                  <a:lnTo>
                    <a:pt x="6926" y="24100"/>
                  </a:lnTo>
                  <a:cubicBezTo>
                    <a:pt x="6969" y="24141"/>
                    <a:pt x="7020" y="24173"/>
                    <a:pt x="7073" y="24197"/>
                  </a:cubicBezTo>
                  <a:cubicBezTo>
                    <a:pt x="7158" y="24244"/>
                    <a:pt x="7250" y="24269"/>
                    <a:pt x="7345" y="24273"/>
                  </a:cubicBezTo>
                  <a:cubicBezTo>
                    <a:pt x="7503" y="24273"/>
                    <a:pt x="7654" y="24211"/>
                    <a:pt x="7765" y="24101"/>
                  </a:cubicBezTo>
                  <a:lnTo>
                    <a:pt x="7839" y="24027"/>
                  </a:lnTo>
                  <a:cubicBezTo>
                    <a:pt x="8069" y="23796"/>
                    <a:pt x="8283" y="23341"/>
                    <a:pt x="8318" y="23013"/>
                  </a:cubicBezTo>
                  <a:cubicBezTo>
                    <a:pt x="8318" y="23013"/>
                    <a:pt x="8405" y="22107"/>
                    <a:pt x="8967" y="21541"/>
                  </a:cubicBezTo>
                  <a:cubicBezTo>
                    <a:pt x="9183" y="21324"/>
                    <a:pt x="9437" y="21149"/>
                    <a:pt x="9717" y="21026"/>
                  </a:cubicBezTo>
                  <a:cubicBezTo>
                    <a:pt x="10047" y="20876"/>
                    <a:pt x="10396" y="20805"/>
                    <a:pt x="10740" y="20805"/>
                  </a:cubicBezTo>
                  <a:cubicBezTo>
                    <a:pt x="11539" y="20805"/>
                    <a:pt x="12316" y="21191"/>
                    <a:pt x="12792" y="21886"/>
                  </a:cubicBezTo>
                  <a:cubicBezTo>
                    <a:pt x="13474" y="22879"/>
                    <a:pt x="13347" y="24218"/>
                    <a:pt x="12490" y="25064"/>
                  </a:cubicBezTo>
                  <a:cubicBezTo>
                    <a:pt x="12119" y="25437"/>
                    <a:pt x="11599" y="25600"/>
                    <a:pt x="11289" y="25668"/>
                  </a:cubicBezTo>
                  <a:cubicBezTo>
                    <a:pt x="11157" y="25704"/>
                    <a:pt x="11023" y="25732"/>
                    <a:pt x="10887" y="25749"/>
                  </a:cubicBezTo>
                  <a:cubicBezTo>
                    <a:pt x="10830" y="25757"/>
                    <a:pt x="10775" y="25769"/>
                    <a:pt x="10722" y="25785"/>
                  </a:cubicBezTo>
                  <a:cubicBezTo>
                    <a:pt x="10456" y="25871"/>
                    <a:pt x="10173" y="26027"/>
                    <a:pt x="10008" y="26193"/>
                  </a:cubicBezTo>
                  <a:lnTo>
                    <a:pt x="9933" y="26265"/>
                  </a:lnTo>
                  <a:cubicBezTo>
                    <a:pt x="9699" y="26497"/>
                    <a:pt x="9699" y="26875"/>
                    <a:pt x="9933" y="27106"/>
                  </a:cubicBezTo>
                  <a:lnTo>
                    <a:pt x="11412" y="28584"/>
                  </a:lnTo>
                  <a:lnTo>
                    <a:pt x="16625" y="33798"/>
                  </a:lnTo>
                  <a:cubicBezTo>
                    <a:pt x="16736" y="33908"/>
                    <a:pt x="16887" y="33972"/>
                    <a:pt x="17043" y="33972"/>
                  </a:cubicBezTo>
                  <a:cubicBezTo>
                    <a:pt x="17198" y="33970"/>
                    <a:pt x="17347" y="33910"/>
                    <a:pt x="17459" y="33802"/>
                  </a:cubicBezTo>
                  <a:lnTo>
                    <a:pt x="20636" y="30627"/>
                  </a:lnTo>
                  <a:lnTo>
                    <a:pt x="24073" y="27189"/>
                  </a:lnTo>
                  <a:cubicBezTo>
                    <a:pt x="24300" y="26955"/>
                    <a:pt x="24300" y="26581"/>
                    <a:pt x="24073" y="26348"/>
                  </a:cubicBezTo>
                  <a:lnTo>
                    <a:pt x="23953" y="26231"/>
                  </a:lnTo>
                  <a:cubicBezTo>
                    <a:pt x="23722" y="26001"/>
                    <a:pt x="23267" y="25783"/>
                    <a:pt x="22942" y="25754"/>
                  </a:cubicBezTo>
                  <a:cubicBezTo>
                    <a:pt x="22942" y="25754"/>
                    <a:pt x="22033" y="25665"/>
                    <a:pt x="21470" y="25100"/>
                  </a:cubicBezTo>
                  <a:cubicBezTo>
                    <a:pt x="20528" y="24086"/>
                    <a:pt x="20569" y="22503"/>
                    <a:pt x="21561" y="21539"/>
                  </a:cubicBezTo>
                  <a:cubicBezTo>
                    <a:pt x="22056" y="21057"/>
                    <a:pt x="22698" y="20816"/>
                    <a:pt x="23340" y="20816"/>
                  </a:cubicBezTo>
                  <a:cubicBezTo>
                    <a:pt x="23985" y="20816"/>
                    <a:pt x="24629" y="21059"/>
                    <a:pt x="25125" y="21544"/>
                  </a:cubicBezTo>
                  <a:cubicBezTo>
                    <a:pt x="25687" y="22107"/>
                    <a:pt x="25774" y="23017"/>
                    <a:pt x="25774" y="23017"/>
                  </a:cubicBezTo>
                  <a:cubicBezTo>
                    <a:pt x="25807" y="23341"/>
                    <a:pt x="26021" y="23796"/>
                    <a:pt x="26253" y="24027"/>
                  </a:cubicBezTo>
                  <a:lnTo>
                    <a:pt x="26325" y="24101"/>
                  </a:lnTo>
                  <a:cubicBezTo>
                    <a:pt x="26441" y="24216"/>
                    <a:pt x="26592" y="24274"/>
                    <a:pt x="26744" y="24274"/>
                  </a:cubicBezTo>
                  <a:cubicBezTo>
                    <a:pt x="26891" y="24274"/>
                    <a:pt x="27038" y="24219"/>
                    <a:pt x="27152" y="24110"/>
                  </a:cubicBezTo>
                  <a:lnTo>
                    <a:pt x="29878" y="21384"/>
                  </a:lnTo>
                  <a:lnTo>
                    <a:pt x="33774" y="17487"/>
                  </a:lnTo>
                  <a:cubicBezTo>
                    <a:pt x="33779" y="17482"/>
                    <a:pt x="33786" y="17482"/>
                    <a:pt x="33791" y="17476"/>
                  </a:cubicBezTo>
                  <a:lnTo>
                    <a:pt x="33860" y="17408"/>
                  </a:lnTo>
                  <a:cubicBezTo>
                    <a:pt x="34090" y="17174"/>
                    <a:pt x="34090" y="16798"/>
                    <a:pt x="33860" y="16567"/>
                  </a:cubicBezTo>
                  <a:lnTo>
                    <a:pt x="27166" y="9875"/>
                  </a:lnTo>
                  <a:cubicBezTo>
                    <a:pt x="26934" y="9643"/>
                    <a:pt x="26934" y="9267"/>
                    <a:pt x="27166" y="9036"/>
                  </a:cubicBezTo>
                  <a:lnTo>
                    <a:pt x="27283" y="8914"/>
                  </a:lnTo>
                  <a:cubicBezTo>
                    <a:pt x="27513" y="8684"/>
                    <a:pt x="27973" y="8469"/>
                    <a:pt x="28297" y="8437"/>
                  </a:cubicBezTo>
                  <a:cubicBezTo>
                    <a:pt x="28297" y="8437"/>
                    <a:pt x="29203" y="8349"/>
                    <a:pt x="29770" y="7786"/>
                  </a:cubicBezTo>
                  <a:cubicBezTo>
                    <a:pt x="30769" y="6818"/>
                    <a:pt x="30782" y="5219"/>
                    <a:pt x="29799" y="4235"/>
                  </a:cubicBezTo>
                  <a:cubicBezTo>
                    <a:pt x="29311" y="3748"/>
                    <a:pt x="28674" y="3505"/>
                    <a:pt x="28036" y="3505"/>
                  </a:cubicBezTo>
                  <a:cubicBezTo>
                    <a:pt x="27385" y="3505"/>
                    <a:pt x="26735" y="3758"/>
                    <a:pt x="26246" y="4263"/>
                  </a:cubicBezTo>
                  <a:cubicBezTo>
                    <a:pt x="25685" y="4826"/>
                    <a:pt x="25594" y="5735"/>
                    <a:pt x="25594" y="5735"/>
                  </a:cubicBezTo>
                  <a:cubicBezTo>
                    <a:pt x="25563" y="6060"/>
                    <a:pt x="25350" y="6514"/>
                    <a:pt x="25119" y="6746"/>
                  </a:cubicBezTo>
                  <a:lnTo>
                    <a:pt x="24998" y="6866"/>
                  </a:lnTo>
                  <a:cubicBezTo>
                    <a:pt x="24883" y="6982"/>
                    <a:pt x="24731" y="7040"/>
                    <a:pt x="24579" y="7040"/>
                  </a:cubicBezTo>
                  <a:cubicBezTo>
                    <a:pt x="24427" y="7040"/>
                    <a:pt x="24275" y="6982"/>
                    <a:pt x="24159" y="6866"/>
                  </a:cubicBezTo>
                  <a:lnTo>
                    <a:pt x="17466" y="174"/>
                  </a:lnTo>
                  <a:cubicBezTo>
                    <a:pt x="17350" y="59"/>
                    <a:pt x="17198" y="1"/>
                    <a:pt x="17046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429;p63"/>
            <p:cNvSpPr/>
            <p:nvPr/>
          </p:nvSpPr>
          <p:spPr>
            <a:xfrm flipH="1">
              <a:off x="659595" y="1983375"/>
              <a:ext cx="408862" cy="407494"/>
            </a:xfrm>
            <a:custGeom>
              <a:avLst/>
              <a:gdLst/>
              <a:ahLst/>
              <a:cxnLst/>
              <a:rect l="l" t="t" r="r" b="b"/>
              <a:pathLst>
                <a:path w="34086" h="33972" extrusionOk="0">
                  <a:moveTo>
                    <a:pt x="17043" y="1"/>
                  </a:moveTo>
                  <a:cubicBezTo>
                    <a:pt x="16887" y="1"/>
                    <a:pt x="16736" y="61"/>
                    <a:pt x="16624" y="172"/>
                  </a:cubicBezTo>
                  <a:lnTo>
                    <a:pt x="9932" y="6866"/>
                  </a:lnTo>
                  <a:cubicBezTo>
                    <a:pt x="9701" y="7099"/>
                    <a:pt x="9701" y="7475"/>
                    <a:pt x="9932" y="7709"/>
                  </a:cubicBezTo>
                  <a:lnTo>
                    <a:pt x="10003" y="7779"/>
                  </a:lnTo>
                  <a:cubicBezTo>
                    <a:pt x="10235" y="8009"/>
                    <a:pt x="10689" y="8223"/>
                    <a:pt x="11014" y="8254"/>
                  </a:cubicBezTo>
                  <a:cubicBezTo>
                    <a:pt x="11014" y="8254"/>
                    <a:pt x="11923" y="8345"/>
                    <a:pt x="12486" y="8907"/>
                  </a:cubicBezTo>
                  <a:cubicBezTo>
                    <a:pt x="13430" y="9883"/>
                    <a:pt x="13420" y="11436"/>
                    <a:pt x="12459" y="12397"/>
                  </a:cubicBezTo>
                  <a:cubicBezTo>
                    <a:pt x="11973" y="12885"/>
                    <a:pt x="11335" y="13129"/>
                    <a:pt x="10697" y="13129"/>
                  </a:cubicBezTo>
                  <a:cubicBezTo>
                    <a:pt x="10074" y="13129"/>
                    <a:pt x="9450" y="12896"/>
                    <a:pt x="8968" y="12430"/>
                  </a:cubicBezTo>
                  <a:cubicBezTo>
                    <a:pt x="8402" y="11864"/>
                    <a:pt x="8314" y="10958"/>
                    <a:pt x="8314" y="10958"/>
                  </a:cubicBezTo>
                  <a:cubicBezTo>
                    <a:pt x="8280" y="10633"/>
                    <a:pt x="8067" y="10178"/>
                    <a:pt x="7835" y="9948"/>
                  </a:cubicBezTo>
                  <a:lnTo>
                    <a:pt x="7765" y="9873"/>
                  </a:lnTo>
                  <a:cubicBezTo>
                    <a:pt x="7653" y="9763"/>
                    <a:pt x="7502" y="9701"/>
                    <a:pt x="7344" y="9699"/>
                  </a:cubicBezTo>
                  <a:cubicBezTo>
                    <a:pt x="7186" y="9699"/>
                    <a:pt x="7037" y="9763"/>
                    <a:pt x="6926" y="9873"/>
                  </a:cubicBezTo>
                  <a:lnTo>
                    <a:pt x="232" y="16566"/>
                  </a:lnTo>
                  <a:cubicBezTo>
                    <a:pt x="0" y="16800"/>
                    <a:pt x="0" y="17174"/>
                    <a:pt x="232" y="17406"/>
                  </a:cubicBezTo>
                  <a:lnTo>
                    <a:pt x="6170" y="23347"/>
                  </a:lnTo>
                  <a:lnTo>
                    <a:pt x="6167" y="23347"/>
                  </a:lnTo>
                  <a:lnTo>
                    <a:pt x="6929" y="24109"/>
                  </a:lnTo>
                  <a:cubicBezTo>
                    <a:pt x="7154" y="24343"/>
                    <a:pt x="7152" y="24712"/>
                    <a:pt x="6924" y="24942"/>
                  </a:cubicBezTo>
                  <a:lnTo>
                    <a:pt x="6805" y="25059"/>
                  </a:lnTo>
                  <a:cubicBezTo>
                    <a:pt x="6574" y="25290"/>
                    <a:pt x="6119" y="25508"/>
                    <a:pt x="5794" y="25537"/>
                  </a:cubicBezTo>
                  <a:cubicBezTo>
                    <a:pt x="5794" y="25537"/>
                    <a:pt x="4883" y="25625"/>
                    <a:pt x="4322" y="26188"/>
                  </a:cubicBezTo>
                  <a:cubicBezTo>
                    <a:pt x="3610" y="26900"/>
                    <a:pt x="3397" y="27971"/>
                    <a:pt x="3781" y="28903"/>
                  </a:cubicBezTo>
                  <a:cubicBezTo>
                    <a:pt x="4167" y="29833"/>
                    <a:pt x="5075" y="30441"/>
                    <a:pt x="6083" y="30441"/>
                  </a:cubicBezTo>
                  <a:cubicBezTo>
                    <a:pt x="6102" y="30441"/>
                    <a:pt x="6119" y="30436"/>
                    <a:pt x="6138" y="30436"/>
                  </a:cubicBezTo>
                  <a:cubicBezTo>
                    <a:pt x="6148" y="30436"/>
                    <a:pt x="6158" y="30437"/>
                    <a:pt x="6170" y="30437"/>
                  </a:cubicBezTo>
                  <a:cubicBezTo>
                    <a:pt x="6173" y="30437"/>
                    <a:pt x="6175" y="30437"/>
                    <a:pt x="6177" y="30437"/>
                  </a:cubicBezTo>
                  <a:cubicBezTo>
                    <a:pt x="6835" y="30437"/>
                    <a:pt x="7466" y="30175"/>
                    <a:pt x="7933" y="29710"/>
                  </a:cubicBezTo>
                  <a:cubicBezTo>
                    <a:pt x="8494" y="29145"/>
                    <a:pt x="8582" y="28239"/>
                    <a:pt x="8582" y="28239"/>
                  </a:cubicBezTo>
                  <a:cubicBezTo>
                    <a:pt x="8614" y="27911"/>
                    <a:pt x="8829" y="27456"/>
                    <a:pt x="9059" y="27225"/>
                  </a:cubicBezTo>
                  <a:lnTo>
                    <a:pt x="9129" y="27154"/>
                  </a:lnTo>
                  <a:cubicBezTo>
                    <a:pt x="9243" y="27043"/>
                    <a:pt x="9394" y="26981"/>
                    <a:pt x="9551" y="26981"/>
                  </a:cubicBezTo>
                  <a:cubicBezTo>
                    <a:pt x="9708" y="26981"/>
                    <a:pt x="9859" y="27043"/>
                    <a:pt x="9970" y="27154"/>
                  </a:cubicBezTo>
                  <a:lnTo>
                    <a:pt x="11033" y="28217"/>
                  </a:lnTo>
                  <a:lnTo>
                    <a:pt x="11033" y="28211"/>
                  </a:lnTo>
                  <a:lnTo>
                    <a:pt x="16621" y="33800"/>
                  </a:lnTo>
                  <a:cubicBezTo>
                    <a:pt x="16734" y="33909"/>
                    <a:pt x="16885" y="33971"/>
                    <a:pt x="17043" y="33971"/>
                  </a:cubicBezTo>
                  <a:cubicBezTo>
                    <a:pt x="17192" y="33970"/>
                    <a:pt x="17337" y="33913"/>
                    <a:pt x="17445" y="33810"/>
                  </a:cubicBezTo>
                  <a:cubicBezTo>
                    <a:pt x="17450" y="33805"/>
                    <a:pt x="17457" y="33803"/>
                    <a:pt x="17462" y="33800"/>
                  </a:cubicBezTo>
                  <a:lnTo>
                    <a:pt x="23088" y="28172"/>
                  </a:lnTo>
                  <a:lnTo>
                    <a:pt x="24154" y="27106"/>
                  </a:lnTo>
                  <a:cubicBezTo>
                    <a:pt x="24209" y="27053"/>
                    <a:pt x="24274" y="27010"/>
                    <a:pt x="24346" y="26981"/>
                  </a:cubicBezTo>
                  <a:cubicBezTo>
                    <a:pt x="24418" y="26951"/>
                    <a:pt x="24494" y="26937"/>
                    <a:pt x="24569" y="26937"/>
                  </a:cubicBezTo>
                  <a:cubicBezTo>
                    <a:pt x="24724" y="26937"/>
                    <a:pt x="24876" y="26998"/>
                    <a:pt x="24990" y="27113"/>
                  </a:cubicBezTo>
                  <a:lnTo>
                    <a:pt x="25063" y="27187"/>
                  </a:lnTo>
                  <a:cubicBezTo>
                    <a:pt x="25067" y="27190"/>
                    <a:pt x="25070" y="27195"/>
                    <a:pt x="25074" y="27199"/>
                  </a:cubicBezTo>
                  <a:cubicBezTo>
                    <a:pt x="25274" y="27444"/>
                    <a:pt x="25450" y="27834"/>
                    <a:pt x="25480" y="28124"/>
                  </a:cubicBezTo>
                  <a:cubicBezTo>
                    <a:pt x="25480" y="28124"/>
                    <a:pt x="25556" y="28865"/>
                    <a:pt x="25985" y="29423"/>
                  </a:cubicBezTo>
                  <a:cubicBezTo>
                    <a:pt x="26049" y="29516"/>
                    <a:pt x="26119" y="29603"/>
                    <a:pt x="26198" y="29684"/>
                  </a:cubicBezTo>
                  <a:cubicBezTo>
                    <a:pt x="26689" y="30182"/>
                    <a:pt x="27336" y="30431"/>
                    <a:pt x="27983" y="30431"/>
                  </a:cubicBezTo>
                  <a:cubicBezTo>
                    <a:pt x="28624" y="30431"/>
                    <a:pt x="29265" y="30187"/>
                    <a:pt x="29754" y="29698"/>
                  </a:cubicBezTo>
                  <a:cubicBezTo>
                    <a:pt x="30737" y="28716"/>
                    <a:pt x="30732" y="27120"/>
                    <a:pt x="29742" y="26143"/>
                  </a:cubicBezTo>
                  <a:cubicBezTo>
                    <a:pt x="29667" y="26069"/>
                    <a:pt x="29584" y="26001"/>
                    <a:pt x="29497" y="25941"/>
                  </a:cubicBezTo>
                  <a:cubicBezTo>
                    <a:pt x="28937" y="25500"/>
                    <a:pt x="28182" y="25421"/>
                    <a:pt x="28182" y="25421"/>
                  </a:cubicBezTo>
                  <a:cubicBezTo>
                    <a:pt x="27878" y="25392"/>
                    <a:pt x="27470" y="25203"/>
                    <a:pt x="27226" y="24990"/>
                  </a:cubicBezTo>
                  <a:lnTo>
                    <a:pt x="27168" y="24932"/>
                  </a:lnTo>
                  <a:cubicBezTo>
                    <a:pt x="26938" y="24703"/>
                    <a:pt x="26936" y="24331"/>
                    <a:pt x="27164" y="24099"/>
                  </a:cubicBezTo>
                  <a:lnTo>
                    <a:pt x="29146" y="22115"/>
                  </a:lnTo>
                  <a:lnTo>
                    <a:pt x="33856" y="17407"/>
                  </a:lnTo>
                  <a:cubicBezTo>
                    <a:pt x="33861" y="17402"/>
                    <a:pt x="33861" y="17397"/>
                    <a:pt x="33866" y="17392"/>
                  </a:cubicBezTo>
                  <a:cubicBezTo>
                    <a:pt x="34086" y="17160"/>
                    <a:pt x="34081" y="16795"/>
                    <a:pt x="33856" y="16566"/>
                  </a:cubicBezTo>
                  <a:lnTo>
                    <a:pt x="27162" y="9873"/>
                  </a:lnTo>
                  <a:cubicBezTo>
                    <a:pt x="27052" y="9764"/>
                    <a:pt x="26905" y="9701"/>
                    <a:pt x="26750" y="9701"/>
                  </a:cubicBezTo>
                  <a:cubicBezTo>
                    <a:pt x="26748" y="9701"/>
                    <a:pt x="26746" y="9701"/>
                    <a:pt x="26744" y="9701"/>
                  </a:cubicBezTo>
                  <a:cubicBezTo>
                    <a:pt x="26586" y="9701"/>
                    <a:pt x="26435" y="9763"/>
                    <a:pt x="26323" y="9873"/>
                  </a:cubicBezTo>
                  <a:lnTo>
                    <a:pt x="26249" y="9948"/>
                  </a:lnTo>
                  <a:cubicBezTo>
                    <a:pt x="26019" y="10178"/>
                    <a:pt x="25803" y="10635"/>
                    <a:pt x="25774" y="10961"/>
                  </a:cubicBezTo>
                  <a:cubicBezTo>
                    <a:pt x="25774" y="10961"/>
                    <a:pt x="25685" y="11869"/>
                    <a:pt x="25122" y="12434"/>
                  </a:cubicBezTo>
                  <a:cubicBezTo>
                    <a:pt x="24634" y="12928"/>
                    <a:pt x="23990" y="13175"/>
                    <a:pt x="23347" y="13175"/>
                  </a:cubicBezTo>
                  <a:cubicBezTo>
                    <a:pt x="22709" y="13175"/>
                    <a:pt x="22072" y="12932"/>
                    <a:pt x="21586" y="12446"/>
                  </a:cubicBezTo>
                  <a:cubicBezTo>
                    <a:pt x="20608" y="11467"/>
                    <a:pt x="20613" y="9881"/>
                    <a:pt x="21598" y="8910"/>
                  </a:cubicBezTo>
                  <a:cubicBezTo>
                    <a:pt x="22163" y="8347"/>
                    <a:pt x="23071" y="8258"/>
                    <a:pt x="23071" y="8258"/>
                  </a:cubicBezTo>
                  <a:cubicBezTo>
                    <a:pt x="23395" y="8227"/>
                    <a:pt x="23850" y="8014"/>
                    <a:pt x="24080" y="7782"/>
                  </a:cubicBezTo>
                  <a:lnTo>
                    <a:pt x="24159" y="7709"/>
                  </a:lnTo>
                  <a:cubicBezTo>
                    <a:pt x="24389" y="7475"/>
                    <a:pt x="24389" y="7099"/>
                    <a:pt x="24159" y="6866"/>
                  </a:cubicBezTo>
                  <a:lnTo>
                    <a:pt x="17465" y="172"/>
                  </a:lnTo>
                  <a:cubicBezTo>
                    <a:pt x="17352" y="63"/>
                    <a:pt x="17201" y="1"/>
                    <a:pt x="17043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430;p63"/>
            <p:cNvSpPr/>
            <p:nvPr/>
          </p:nvSpPr>
          <p:spPr>
            <a:xfrm flipH="1">
              <a:off x="451107" y="2189486"/>
              <a:ext cx="411261" cy="409845"/>
            </a:xfrm>
            <a:custGeom>
              <a:avLst/>
              <a:gdLst/>
              <a:ahLst/>
              <a:cxnLst/>
              <a:rect l="l" t="t" r="r" b="b"/>
              <a:pathLst>
                <a:path w="34286" h="34168" extrusionOk="0">
                  <a:moveTo>
                    <a:pt x="17145" y="1"/>
                  </a:moveTo>
                  <a:cubicBezTo>
                    <a:pt x="16992" y="1"/>
                    <a:pt x="16839" y="59"/>
                    <a:pt x="16722" y="176"/>
                  </a:cubicBezTo>
                  <a:lnTo>
                    <a:pt x="16686" y="210"/>
                  </a:lnTo>
                  <a:cubicBezTo>
                    <a:pt x="16681" y="215"/>
                    <a:pt x="16681" y="220"/>
                    <a:pt x="16676" y="225"/>
                  </a:cubicBezTo>
                  <a:lnTo>
                    <a:pt x="11966" y="4935"/>
                  </a:lnTo>
                  <a:lnTo>
                    <a:pt x="9984" y="6917"/>
                  </a:lnTo>
                  <a:cubicBezTo>
                    <a:pt x="9756" y="7149"/>
                    <a:pt x="9758" y="7521"/>
                    <a:pt x="9988" y="7751"/>
                  </a:cubicBezTo>
                  <a:lnTo>
                    <a:pt x="10048" y="7810"/>
                  </a:lnTo>
                  <a:cubicBezTo>
                    <a:pt x="10290" y="8021"/>
                    <a:pt x="10698" y="8211"/>
                    <a:pt x="11002" y="8239"/>
                  </a:cubicBezTo>
                  <a:cubicBezTo>
                    <a:pt x="11002" y="8239"/>
                    <a:pt x="11759" y="8319"/>
                    <a:pt x="12317" y="8760"/>
                  </a:cubicBezTo>
                  <a:cubicBezTo>
                    <a:pt x="12404" y="8821"/>
                    <a:pt x="12487" y="8887"/>
                    <a:pt x="12562" y="8963"/>
                  </a:cubicBezTo>
                  <a:cubicBezTo>
                    <a:pt x="13552" y="9938"/>
                    <a:pt x="13559" y="11536"/>
                    <a:pt x="12576" y="12516"/>
                  </a:cubicBezTo>
                  <a:cubicBezTo>
                    <a:pt x="12086" y="13006"/>
                    <a:pt x="11445" y="13250"/>
                    <a:pt x="10804" y="13250"/>
                  </a:cubicBezTo>
                  <a:cubicBezTo>
                    <a:pt x="10156" y="13250"/>
                    <a:pt x="9509" y="13001"/>
                    <a:pt x="9018" y="12502"/>
                  </a:cubicBezTo>
                  <a:cubicBezTo>
                    <a:pt x="8939" y="12421"/>
                    <a:pt x="8869" y="12335"/>
                    <a:pt x="8807" y="12241"/>
                  </a:cubicBezTo>
                  <a:cubicBezTo>
                    <a:pt x="8376" y="11683"/>
                    <a:pt x="8300" y="10944"/>
                    <a:pt x="8300" y="10944"/>
                  </a:cubicBezTo>
                  <a:cubicBezTo>
                    <a:pt x="8271" y="10652"/>
                    <a:pt x="8094" y="10264"/>
                    <a:pt x="7894" y="10017"/>
                  </a:cubicBezTo>
                  <a:cubicBezTo>
                    <a:pt x="7890" y="10013"/>
                    <a:pt x="7887" y="10008"/>
                    <a:pt x="7883" y="10005"/>
                  </a:cubicBezTo>
                  <a:lnTo>
                    <a:pt x="7810" y="9933"/>
                  </a:lnTo>
                  <a:cubicBezTo>
                    <a:pt x="7697" y="9818"/>
                    <a:pt x="7544" y="9756"/>
                    <a:pt x="7388" y="9756"/>
                  </a:cubicBezTo>
                  <a:cubicBezTo>
                    <a:pt x="7313" y="9756"/>
                    <a:pt x="7238" y="9770"/>
                    <a:pt x="7166" y="9799"/>
                  </a:cubicBezTo>
                  <a:cubicBezTo>
                    <a:pt x="7096" y="9828"/>
                    <a:pt x="7029" y="9871"/>
                    <a:pt x="6974" y="9924"/>
                  </a:cubicBezTo>
                  <a:lnTo>
                    <a:pt x="5908" y="10990"/>
                  </a:lnTo>
                  <a:lnTo>
                    <a:pt x="282" y="16618"/>
                  </a:lnTo>
                  <a:cubicBezTo>
                    <a:pt x="277" y="16623"/>
                    <a:pt x="270" y="16624"/>
                    <a:pt x="265" y="16628"/>
                  </a:cubicBezTo>
                  <a:lnTo>
                    <a:pt x="236" y="16662"/>
                  </a:lnTo>
                  <a:cubicBezTo>
                    <a:pt x="0" y="16896"/>
                    <a:pt x="0" y="17275"/>
                    <a:pt x="236" y="17510"/>
                  </a:cubicBezTo>
                  <a:lnTo>
                    <a:pt x="6965" y="24238"/>
                  </a:lnTo>
                  <a:cubicBezTo>
                    <a:pt x="7082" y="24355"/>
                    <a:pt x="7235" y="24414"/>
                    <a:pt x="7388" y="24414"/>
                  </a:cubicBezTo>
                  <a:cubicBezTo>
                    <a:pt x="7541" y="24414"/>
                    <a:pt x="7695" y="24355"/>
                    <a:pt x="7811" y="24238"/>
                  </a:cubicBezTo>
                  <a:lnTo>
                    <a:pt x="7882" y="24168"/>
                  </a:lnTo>
                  <a:cubicBezTo>
                    <a:pt x="8115" y="23932"/>
                    <a:pt x="8330" y="23478"/>
                    <a:pt x="8364" y="23150"/>
                  </a:cubicBezTo>
                  <a:cubicBezTo>
                    <a:pt x="8364" y="23150"/>
                    <a:pt x="8450" y="22237"/>
                    <a:pt x="9016" y="21669"/>
                  </a:cubicBezTo>
                  <a:cubicBezTo>
                    <a:pt x="9506" y="21169"/>
                    <a:pt x="10154" y="20919"/>
                    <a:pt x="10803" y="20919"/>
                  </a:cubicBezTo>
                  <a:cubicBezTo>
                    <a:pt x="11444" y="20919"/>
                    <a:pt x="12085" y="21163"/>
                    <a:pt x="12574" y="21653"/>
                  </a:cubicBezTo>
                  <a:cubicBezTo>
                    <a:pt x="13559" y="22637"/>
                    <a:pt x="13552" y="24236"/>
                    <a:pt x="12559" y="25211"/>
                  </a:cubicBezTo>
                  <a:cubicBezTo>
                    <a:pt x="11994" y="25777"/>
                    <a:pt x="11081" y="25867"/>
                    <a:pt x="11081" y="25867"/>
                  </a:cubicBezTo>
                  <a:cubicBezTo>
                    <a:pt x="10753" y="25898"/>
                    <a:pt x="10295" y="26116"/>
                    <a:pt x="10063" y="26346"/>
                  </a:cubicBezTo>
                  <a:lnTo>
                    <a:pt x="9989" y="26419"/>
                  </a:lnTo>
                  <a:cubicBezTo>
                    <a:pt x="9758" y="26653"/>
                    <a:pt x="9758" y="27030"/>
                    <a:pt x="9989" y="27264"/>
                  </a:cubicBezTo>
                  <a:lnTo>
                    <a:pt x="16722" y="33995"/>
                  </a:lnTo>
                  <a:cubicBezTo>
                    <a:pt x="16839" y="34110"/>
                    <a:pt x="16991" y="34168"/>
                    <a:pt x="17144" y="34168"/>
                  </a:cubicBezTo>
                  <a:cubicBezTo>
                    <a:pt x="17296" y="34168"/>
                    <a:pt x="17448" y="34110"/>
                    <a:pt x="17565" y="33995"/>
                  </a:cubicBezTo>
                  <a:lnTo>
                    <a:pt x="24296" y="27264"/>
                  </a:lnTo>
                  <a:cubicBezTo>
                    <a:pt x="24414" y="27148"/>
                    <a:pt x="24567" y="27090"/>
                    <a:pt x="24720" y="27090"/>
                  </a:cubicBezTo>
                  <a:cubicBezTo>
                    <a:pt x="24873" y="27090"/>
                    <a:pt x="25027" y="27148"/>
                    <a:pt x="25144" y="27264"/>
                  </a:cubicBezTo>
                  <a:lnTo>
                    <a:pt x="25264" y="27384"/>
                  </a:lnTo>
                  <a:cubicBezTo>
                    <a:pt x="25496" y="27619"/>
                    <a:pt x="25712" y="28077"/>
                    <a:pt x="25743" y="28402"/>
                  </a:cubicBezTo>
                  <a:cubicBezTo>
                    <a:pt x="25743" y="28402"/>
                    <a:pt x="25832" y="29315"/>
                    <a:pt x="26399" y="29883"/>
                  </a:cubicBezTo>
                  <a:cubicBezTo>
                    <a:pt x="26888" y="30368"/>
                    <a:pt x="27526" y="30611"/>
                    <a:pt x="28165" y="30611"/>
                  </a:cubicBezTo>
                  <a:cubicBezTo>
                    <a:pt x="28806" y="30611"/>
                    <a:pt x="29447" y="30366"/>
                    <a:pt x="29936" y="29878"/>
                  </a:cubicBezTo>
                  <a:cubicBezTo>
                    <a:pt x="30913" y="28901"/>
                    <a:pt x="30914" y="27319"/>
                    <a:pt x="29943" y="26340"/>
                  </a:cubicBezTo>
                  <a:lnTo>
                    <a:pt x="29943" y="26340"/>
                  </a:lnTo>
                  <a:lnTo>
                    <a:pt x="29943" y="26344"/>
                  </a:lnTo>
                  <a:cubicBezTo>
                    <a:pt x="29373" y="25774"/>
                    <a:pt x="28460" y="25688"/>
                    <a:pt x="28460" y="25688"/>
                  </a:cubicBezTo>
                  <a:cubicBezTo>
                    <a:pt x="28132" y="25654"/>
                    <a:pt x="27677" y="25439"/>
                    <a:pt x="27442" y="25206"/>
                  </a:cubicBezTo>
                  <a:lnTo>
                    <a:pt x="27322" y="25084"/>
                  </a:lnTo>
                  <a:cubicBezTo>
                    <a:pt x="27092" y="24851"/>
                    <a:pt x="27092" y="24475"/>
                    <a:pt x="27322" y="24241"/>
                  </a:cubicBezTo>
                  <a:lnTo>
                    <a:pt x="34054" y="17508"/>
                  </a:lnTo>
                  <a:cubicBezTo>
                    <a:pt x="34285" y="17275"/>
                    <a:pt x="34285" y="16897"/>
                    <a:pt x="34054" y="16664"/>
                  </a:cubicBezTo>
                  <a:lnTo>
                    <a:pt x="27322" y="9933"/>
                  </a:lnTo>
                  <a:cubicBezTo>
                    <a:pt x="27090" y="9698"/>
                    <a:pt x="27090" y="9320"/>
                    <a:pt x="27322" y="9085"/>
                  </a:cubicBezTo>
                  <a:lnTo>
                    <a:pt x="27327" y="9081"/>
                  </a:lnTo>
                  <a:cubicBezTo>
                    <a:pt x="27559" y="8848"/>
                    <a:pt x="28017" y="8635"/>
                    <a:pt x="28345" y="8601"/>
                  </a:cubicBezTo>
                  <a:cubicBezTo>
                    <a:pt x="28345" y="8601"/>
                    <a:pt x="29258" y="8515"/>
                    <a:pt x="29825" y="7947"/>
                  </a:cubicBezTo>
                  <a:cubicBezTo>
                    <a:pt x="30817" y="6972"/>
                    <a:pt x="30823" y="5372"/>
                    <a:pt x="29840" y="4389"/>
                  </a:cubicBezTo>
                  <a:cubicBezTo>
                    <a:pt x="29350" y="3899"/>
                    <a:pt x="28709" y="3655"/>
                    <a:pt x="28068" y="3655"/>
                  </a:cubicBezTo>
                  <a:cubicBezTo>
                    <a:pt x="27420" y="3655"/>
                    <a:pt x="26771" y="3905"/>
                    <a:pt x="26280" y="4404"/>
                  </a:cubicBezTo>
                  <a:cubicBezTo>
                    <a:pt x="25716" y="4969"/>
                    <a:pt x="25628" y="5887"/>
                    <a:pt x="25628" y="5887"/>
                  </a:cubicBezTo>
                  <a:cubicBezTo>
                    <a:pt x="25596" y="6210"/>
                    <a:pt x="25381" y="6670"/>
                    <a:pt x="25146" y="6903"/>
                  </a:cubicBezTo>
                  <a:lnTo>
                    <a:pt x="25144" y="6907"/>
                  </a:lnTo>
                  <a:cubicBezTo>
                    <a:pt x="25027" y="7023"/>
                    <a:pt x="24873" y="7081"/>
                    <a:pt x="24720" y="7081"/>
                  </a:cubicBezTo>
                  <a:cubicBezTo>
                    <a:pt x="24567" y="7081"/>
                    <a:pt x="24414" y="7023"/>
                    <a:pt x="24296" y="6907"/>
                  </a:cubicBezTo>
                  <a:lnTo>
                    <a:pt x="17567" y="176"/>
                  </a:lnTo>
                  <a:cubicBezTo>
                    <a:pt x="17450" y="59"/>
                    <a:pt x="17297" y="1"/>
                    <a:pt x="17145" y="1"/>
                  </a:cubicBezTo>
                  <a:close/>
                </a:path>
              </a:pathLst>
            </a:custGeom>
            <a:solidFill>
              <a:srgbClr val="DBE3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0860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38"/>
          <p:cNvSpPr txBox="1">
            <a:spLocks noGrp="1"/>
          </p:cNvSpPr>
          <p:nvPr>
            <p:ph type="subTitle" idx="1"/>
          </p:nvPr>
        </p:nvSpPr>
        <p:spPr>
          <a:xfrm>
            <a:off x="1254788" y="2601579"/>
            <a:ext cx="2776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Database - BE</a:t>
            </a:r>
            <a:endParaRPr dirty="0"/>
          </a:p>
        </p:txBody>
      </p:sp>
      <p:sp>
        <p:nvSpPr>
          <p:cNvPr id="952" name="Google Shape;952;p38"/>
          <p:cNvSpPr txBox="1">
            <a:spLocks noGrp="1"/>
          </p:cNvSpPr>
          <p:nvPr>
            <p:ph type="subTitle" idx="3"/>
          </p:nvPr>
        </p:nvSpPr>
        <p:spPr>
          <a:xfrm>
            <a:off x="5112413" y="2601579"/>
            <a:ext cx="2776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FE</a:t>
            </a:r>
            <a:endParaRPr dirty="0"/>
          </a:p>
        </p:txBody>
      </p:sp>
      <p:sp>
        <p:nvSpPr>
          <p:cNvPr id="955" name="Google Shape;955;p38"/>
          <p:cNvSpPr txBox="1">
            <a:spLocks noGrp="1"/>
          </p:cNvSpPr>
          <p:nvPr>
            <p:ph type="title" idx="5"/>
          </p:nvPr>
        </p:nvSpPr>
        <p:spPr>
          <a:xfrm>
            <a:off x="2200238" y="2019699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956" name="Google Shape;956;p38"/>
          <p:cNvSpPr txBox="1">
            <a:spLocks noGrp="1"/>
          </p:cNvSpPr>
          <p:nvPr>
            <p:ph type="title" idx="6"/>
          </p:nvPr>
        </p:nvSpPr>
        <p:spPr>
          <a:xfrm>
            <a:off x="6057863" y="2019699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3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Result</a:t>
            </a:r>
            <a:endParaRPr dirty="0"/>
          </a:p>
        </p:txBody>
      </p:sp>
      <p:pic>
        <p:nvPicPr>
          <p:cNvPr id="1026" name="Picture 2" descr="https://camo.githubusercontent.com/3ab80dd9852e722cf12a4d22c9ba53d89f57c1d4bf4eefb579d0b9b6e3b41a1a/68747470733a2f2f63646e2e646973636f72646170702e636f6d2f6174746163686d656e74732f3838383039363334363238363938393331322f313032333534363035393431323231333832302f666f726d2e706e6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614" y="1086551"/>
            <a:ext cx="5721962" cy="383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3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Result</a:t>
            </a:r>
            <a:endParaRPr dirty="0"/>
          </a:p>
        </p:txBody>
      </p:sp>
      <p:pic>
        <p:nvPicPr>
          <p:cNvPr id="2050" name="Picture 2" descr="Statistic Compon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881" y="979800"/>
            <a:ext cx="5992494" cy="382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59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3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Result</a:t>
            </a:r>
            <a:endParaRPr dirty="0"/>
          </a:p>
        </p:txBody>
      </p:sp>
      <p:sp>
        <p:nvSpPr>
          <p:cNvPr id="4" name="Google Shape;864;p33"/>
          <p:cNvSpPr txBox="1">
            <a:spLocks/>
          </p:cNvSpPr>
          <p:nvPr/>
        </p:nvSpPr>
        <p:spPr>
          <a:xfrm>
            <a:off x="1780170" y="2314245"/>
            <a:ext cx="5923650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rbitron"/>
              <a:buNone/>
              <a:defRPr sz="30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"/>
              <a:buNone/>
              <a:defRPr sz="30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"/>
              <a:buNone/>
              <a:defRPr sz="30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"/>
              <a:buNone/>
              <a:defRPr sz="30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"/>
              <a:buNone/>
              <a:defRPr sz="30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"/>
              <a:buNone/>
              <a:defRPr sz="30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"/>
              <a:buNone/>
              <a:defRPr sz="30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"/>
              <a:buNone/>
              <a:defRPr sz="30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"/>
              <a:buNone/>
              <a:defRPr sz="30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pPr algn="l"/>
            <a:r>
              <a:rPr lang="en-US" dirty="0" smtClean="0"/>
              <a:t>Less talking Start Working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0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 Evolution of Invention in Canada Thesis by Slidesgo">
  <a:themeElements>
    <a:clrScheme name="Simple Light">
      <a:dk1>
        <a:srgbClr val="E3EEED"/>
      </a:dk1>
      <a:lt1>
        <a:srgbClr val="383536"/>
      </a:lt1>
      <a:dk2>
        <a:srgbClr val="FC2E12"/>
      </a:dk2>
      <a:lt2>
        <a:srgbClr val="C1D6CE"/>
      </a:lt2>
      <a:accent1>
        <a:srgbClr val="64818C"/>
      </a:accent1>
      <a:accent2>
        <a:srgbClr val="DD4815"/>
      </a:accent2>
      <a:accent3>
        <a:srgbClr val="24A364"/>
      </a:accent3>
      <a:accent4>
        <a:srgbClr val="FFFFFF"/>
      </a:accent4>
      <a:accent5>
        <a:srgbClr val="FFFFFF"/>
      </a:accent5>
      <a:accent6>
        <a:srgbClr val="FFFFFF"/>
      </a:accent6>
      <a:hlink>
        <a:srgbClr val="3835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107</Words>
  <Application>Microsoft Office PowerPoint</Application>
  <PresentationFormat>On-screen Show (16:9)</PresentationFormat>
  <Paragraphs>40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Palanquin Dark</vt:lpstr>
      <vt:lpstr>Orbitron</vt:lpstr>
      <vt:lpstr>Roboto</vt:lpstr>
      <vt:lpstr>Fredoka One</vt:lpstr>
      <vt:lpstr>Roboto Condensed Light</vt:lpstr>
      <vt:lpstr>Arial</vt:lpstr>
      <vt:lpstr>The Evolution of Invention in Canada Thesis by Slidesgo</vt:lpstr>
      <vt:lpstr>Lookup Highschool Test Scores</vt:lpstr>
      <vt:lpstr>Group 9   Member</vt:lpstr>
      <vt:lpstr>TABLE OF CONTENTS</vt:lpstr>
      <vt:lpstr>INTRODUCTION</vt:lpstr>
      <vt:lpstr>MAIN CONTENT</vt:lpstr>
      <vt:lpstr>01</vt:lpstr>
      <vt:lpstr>Result</vt:lpstr>
      <vt:lpstr>Result</vt:lpstr>
      <vt:lpstr>Result</vt:lpstr>
      <vt:lpstr>Result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Entrance Exam Scores Checking</dc:title>
  <cp:lastModifiedBy>Terin Teri</cp:lastModifiedBy>
  <cp:revision>21</cp:revision>
  <dcterms:modified xsi:type="dcterms:W3CDTF">2022-12-07T06:13:55Z</dcterms:modified>
</cp:coreProperties>
</file>