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0" r:id="rId5"/>
    <p:sldId id="261" r:id="rId6"/>
    <p:sldId id="262" r:id="rId7"/>
    <p:sldId id="271" r:id="rId8"/>
    <p:sldId id="272" r:id="rId9"/>
    <p:sldId id="263" r:id="rId10"/>
    <p:sldId id="279" r:id="rId11"/>
    <p:sldId id="274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64" r:id="rId20"/>
    <p:sldId id="27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qCXwElpNKHFDm3ejACWqdCdEa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018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219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7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061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6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48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175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009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745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55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77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g"/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g"/><Relationship Id="rId10" Type="http://schemas.openxmlformats.org/officeDocument/2006/relationships/image" Target="../media/image21.png"/><Relationship Id="rId4" Type="http://schemas.openxmlformats.org/officeDocument/2006/relationships/image" Target="../media/image4.jp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5.jp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jp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7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/>
        </p:nvSpPr>
        <p:spPr>
          <a:xfrm>
            <a:off x="3713355" y="-13793577"/>
            <a:ext cx="47577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/>
          </a:p>
        </p:txBody>
      </p:sp>
      <p:grpSp>
        <p:nvGrpSpPr>
          <p:cNvPr id="151" name="Google Shape;151;p3"/>
          <p:cNvGrpSpPr/>
          <p:nvPr/>
        </p:nvGrpSpPr>
        <p:grpSpPr>
          <a:xfrm>
            <a:off x="593398" y="-5127099"/>
            <a:ext cx="2583809" cy="1915011"/>
            <a:chOff x="768200" y="2282928"/>
            <a:chExt cx="2583809" cy="1915011"/>
          </a:xfrm>
        </p:grpSpPr>
        <p:sp>
          <p:nvSpPr>
            <p:cNvPr id="152" name="Google Shape;152;p3"/>
            <p:cNvSpPr/>
            <p:nvPr/>
          </p:nvSpPr>
          <p:spPr>
            <a:xfrm>
              <a:off x="1488452" y="2282928"/>
              <a:ext cx="1143304" cy="1146072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3"/>
            <p:cNvGrpSpPr/>
            <p:nvPr/>
          </p:nvGrpSpPr>
          <p:grpSpPr>
            <a:xfrm>
              <a:off x="768200" y="2340761"/>
              <a:ext cx="2583809" cy="1857178"/>
              <a:chOff x="4773336" y="2365695"/>
              <a:chExt cx="2583809" cy="1857178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stretch>
                  <a:fillRect t="-12154" b="-12153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Tên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Mã Sinh Viên</a:t>
                </a:r>
                <a:endParaRPr/>
              </a:p>
            </p:txBody>
          </p:sp>
        </p:grpSp>
      </p:grpSp>
      <p:grpSp>
        <p:nvGrpSpPr>
          <p:cNvPr id="156" name="Google Shape;156;p3"/>
          <p:cNvGrpSpPr/>
          <p:nvPr/>
        </p:nvGrpSpPr>
        <p:grpSpPr>
          <a:xfrm>
            <a:off x="3330924" y="-8107366"/>
            <a:ext cx="2583809" cy="1939945"/>
            <a:chOff x="3377849" y="2334877"/>
            <a:chExt cx="2583809" cy="1939945"/>
          </a:xfrm>
        </p:grpSpPr>
        <p:sp>
          <p:nvSpPr>
            <p:cNvPr id="157" name="Google Shape;157;p3"/>
            <p:cNvSpPr/>
            <p:nvPr/>
          </p:nvSpPr>
          <p:spPr>
            <a:xfrm>
              <a:off x="4098101" y="2334877"/>
              <a:ext cx="1143304" cy="1146072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" name="Google Shape;158;p3"/>
            <p:cNvGrpSpPr/>
            <p:nvPr/>
          </p:nvGrpSpPr>
          <p:grpSpPr>
            <a:xfrm>
              <a:off x="3377849" y="2417644"/>
              <a:ext cx="2583809" cy="1857178"/>
              <a:chOff x="4773336" y="2365695"/>
              <a:chExt cx="2583809" cy="1857178"/>
            </a:xfrm>
          </p:grpSpPr>
          <p:sp>
            <p:nvSpPr>
              <p:cNvPr id="159" name="Google Shape;159;p3"/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Tên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Mã Sinh Viên</a:t>
                </a:r>
                <a:endParaRPr/>
              </a:p>
            </p:txBody>
          </p:sp>
        </p:grpSp>
      </p:grpSp>
      <p:grpSp>
        <p:nvGrpSpPr>
          <p:cNvPr id="161" name="Google Shape;161;p3"/>
          <p:cNvGrpSpPr/>
          <p:nvPr/>
        </p:nvGrpSpPr>
        <p:grpSpPr>
          <a:xfrm>
            <a:off x="5875090" y="-11324795"/>
            <a:ext cx="2583809" cy="1925006"/>
            <a:chOff x="5875090" y="2215100"/>
            <a:chExt cx="2583809" cy="1925006"/>
          </a:xfrm>
        </p:grpSpPr>
        <p:sp>
          <p:nvSpPr>
            <p:cNvPr id="162" name="Google Shape;162;p3"/>
            <p:cNvSpPr/>
            <p:nvPr/>
          </p:nvSpPr>
          <p:spPr>
            <a:xfrm>
              <a:off x="6591721" y="2215100"/>
              <a:ext cx="1143304" cy="1146072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3"/>
            <p:cNvGrpSpPr/>
            <p:nvPr/>
          </p:nvGrpSpPr>
          <p:grpSpPr>
            <a:xfrm>
              <a:off x="5875090" y="2282928"/>
              <a:ext cx="2583809" cy="1857178"/>
              <a:chOff x="4773336" y="2365695"/>
              <a:chExt cx="2583809" cy="1857178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rotWithShape="1">
                <a:blip r:embed="rId5">
                  <a:alphaModFix/>
                </a:blip>
                <a:stretch>
                  <a:fillRect l="-22886" r="-2288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Tên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Mã Sinh Viên</a:t>
                </a:r>
                <a:endParaRPr/>
              </a:p>
            </p:txBody>
          </p:sp>
        </p:grpSp>
      </p:grpSp>
      <p:grpSp>
        <p:nvGrpSpPr>
          <p:cNvPr id="166" name="Google Shape;166;p3"/>
          <p:cNvGrpSpPr/>
          <p:nvPr/>
        </p:nvGrpSpPr>
        <p:grpSpPr>
          <a:xfrm>
            <a:off x="8419256" y="-13304591"/>
            <a:ext cx="2583809" cy="1954884"/>
            <a:chOff x="8419256" y="2200161"/>
            <a:chExt cx="2583809" cy="1954884"/>
          </a:xfrm>
        </p:grpSpPr>
        <p:sp>
          <p:nvSpPr>
            <p:cNvPr id="167" name="Google Shape;167;p3"/>
            <p:cNvSpPr/>
            <p:nvPr/>
          </p:nvSpPr>
          <p:spPr>
            <a:xfrm>
              <a:off x="9140001" y="2200161"/>
              <a:ext cx="1143304" cy="1146072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3"/>
            <p:cNvGrpSpPr/>
            <p:nvPr/>
          </p:nvGrpSpPr>
          <p:grpSpPr>
            <a:xfrm>
              <a:off x="8419256" y="2297867"/>
              <a:ext cx="2583809" cy="1857178"/>
              <a:chOff x="4773336" y="2365695"/>
              <a:chExt cx="2583809" cy="1857178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rotWithShape="1">
                <a:blip r:embed="rId6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Tên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Mã Sinh Viên</a:t>
                </a:r>
                <a:endParaRPr/>
              </a:p>
            </p:txBody>
          </p:sp>
        </p:grpSp>
      </p:grpSp>
      <p:sp>
        <p:nvSpPr>
          <p:cNvPr id="171" name="Google Shape;171;p3"/>
          <p:cNvSpPr/>
          <p:nvPr/>
        </p:nvSpPr>
        <p:spPr>
          <a:xfrm>
            <a:off x="6697362" y="-990034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-3717709" y="-1239305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554571" y="85542"/>
            <a:ext cx="3804765" cy="6880368"/>
            <a:chOff x="4440782" y="391618"/>
            <a:chExt cx="3248025" cy="6430965"/>
          </a:xfrm>
        </p:grpSpPr>
        <p:grpSp>
          <p:nvGrpSpPr>
            <p:cNvPr id="174" name="Google Shape;174;p3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177;p3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3"/>
          <p:cNvSpPr/>
          <p:nvPr/>
        </p:nvSpPr>
        <p:spPr>
          <a:xfrm>
            <a:off x="2265634" y="988447"/>
            <a:ext cx="417420" cy="3378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2322981" y="728101"/>
            <a:ext cx="302726" cy="286309"/>
          </a:xfrm>
          <a:custGeom>
            <a:avLst/>
            <a:gdLst/>
            <a:ahLst/>
            <a:cxnLst/>
            <a:rect l="l" t="t" r="r" b="b"/>
            <a:pathLst>
              <a:path w="418564" h="419465" extrusionOk="0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4892545" y="2805090"/>
            <a:ext cx="568496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dk1"/>
                </a:solidFill>
              </a:rPr>
              <a:t>Lập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Trình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Trực</a:t>
            </a:r>
            <a:r>
              <a:rPr lang="en-US" sz="4400" dirty="0">
                <a:solidFill>
                  <a:schemeClr val="dk1"/>
                </a:solidFill>
              </a:rPr>
              <a:t> Quan</a:t>
            </a:r>
            <a:endParaRPr sz="3600" dirty="0"/>
          </a:p>
        </p:txBody>
      </p:sp>
      <p:sp>
        <p:nvSpPr>
          <p:cNvPr id="185" name="Google Shape;185;p3"/>
          <p:cNvSpPr/>
          <p:nvPr/>
        </p:nvSpPr>
        <p:spPr>
          <a:xfrm>
            <a:off x="6365089" y="10469231"/>
            <a:ext cx="5005275" cy="4505739"/>
          </a:xfrm>
          <a:prstGeom prst="roundRect">
            <a:avLst>
              <a:gd name="adj" fmla="val 6958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"/>
          <p:cNvGrpSpPr/>
          <p:nvPr/>
        </p:nvGrpSpPr>
        <p:grpSpPr>
          <a:xfrm>
            <a:off x="498488" y="8963124"/>
            <a:ext cx="4710172" cy="1397480"/>
            <a:chOff x="1078302" y="1814423"/>
            <a:chExt cx="4326629" cy="1397480"/>
          </a:xfrm>
        </p:grpSpPr>
        <p:sp>
          <p:nvSpPr>
            <p:cNvPr id="187" name="Google Shape;187;p3"/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rotWithShape="1">
              <a:blip r:embed="rId7">
                <a:alphaModFix/>
              </a:blip>
              <a:stretch>
                <a:fillRect t="-13656" b="-1365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B69D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Chèn hình ảnh bạn thích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485955" y="13652809"/>
            <a:ext cx="2410430" cy="2648823"/>
            <a:chOff x="644482" y="3549683"/>
            <a:chExt cx="2410430" cy="3057110"/>
          </a:xfrm>
        </p:grpSpPr>
        <p:sp>
          <p:nvSpPr>
            <p:cNvPr id="191" name="Google Shape;191;p3"/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Chèn ảnh</a:t>
              </a: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2947379" y="21272810"/>
            <a:ext cx="2302273" cy="2648823"/>
            <a:chOff x="3169783" y="3549683"/>
            <a:chExt cx="2410430" cy="3057110"/>
          </a:xfrm>
        </p:grpSpPr>
        <p:sp>
          <p:nvSpPr>
            <p:cNvPr id="194" name="Google Shape;194;p3"/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Chèn ảnh 2</a:t>
              </a:r>
              <a:endParaRPr/>
            </a:p>
          </p:txBody>
        </p:sp>
      </p:grp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8E40248D-1A11-1EA3-FDBC-6ACB414F75B3}"/>
              </a:ext>
            </a:extLst>
          </p:cNvPr>
          <p:cNvSpPr txBox="1"/>
          <p:nvPr/>
        </p:nvSpPr>
        <p:spPr>
          <a:xfrm>
            <a:off x="4959509" y="1426012"/>
            <a:ext cx="500527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</a:t>
            </a:r>
            <a:endParaRPr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DEC35-B2CD-B6E2-A3BD-01D040BD8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7216" y="1737944"/>
            <a:ext cx="530683" cy="5306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E733A0-E505-320D-B6FA-69F1FC430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406" y="3264290"/>
            <a:ext cx="2589215" cy="2589215"/>
          </a:xfrm>
          <a:prstGeom prst="rect">
            <a:avLst/>
          </a:prstGeom>
        </p:spPr>
      </p:pic>
      <p:sp>
        <p:nvSpPr>
          <p:cNvPr id="17" name="Google Shape;181;p3">
            <a:extLst>
              <a:ext uri="{FF2B5EF4-FFF2-40B4-BE49-F238E27FC236}">
                <a16:creationId xmlns:a16="http://schemas.microsoft.com/office/drawing/2014/main" id="{902A83D5-6AAE-4324-BF66-5E60B5E19D09}"/>
              </a:ext>
            </a:extLst>
          </p:cNvPr>
          <p:cNvSpPr txBox="1"/>
          <p:nvPr/>
        </p:nvSpPr>
        <p:spPr>
          <a:xfrm>
            <a:off x="4482793" y="3957950"/>
            <a:ext cx="762148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dk1"/>
                </a:solidFill>
              </a:rPr>
              <a:t>Quản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Lý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Cửa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Hàng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Đồng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r>
              <a:rPr lang="en-US" sz="4400" dirty="0" err="1">
                <a:solidFill>
                  <a:schemeClr val="dk1"/>
                </a:solidFill>
              </a:rPr>
              <a:t>Hồ</a:t>
            </a:r>
            <a:endParaRPr sz="36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9" grpId="0" animBg="1"/>
      <p:bldP spid="180" grpId="0" animBg="1"/>
      <p:bldP spid="181" grpId="0"/>
      <p:bldP spid="2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/>
          <p:nvPr/>
        </p:nvSpPr>
        <p:spPr>
          <a:xfrm>
            <a:off x="7024895" y="-1318199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-2794236" y="-2094681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7"/>
          <p:cNvGrpSpPr/>
          <p:nvPr/>
        </p:nvGrpSpPr>
        <p:grpSpPr>
          <a:xfrm>
            <a:off x="386930" y="879199"/>
            <a:ext cx="4913115" cy="5099601"/>
            <a:chOff x="6194155" y="889708"/>
            <a:chExt cx="4720801" cy="5099601"/>
          </a:xfrm>
        </p:grpSpPr>
        <p:grpSp>
          <p:nvGrpSpPr>
            <p:cNvPr id="347" name="Google Shape;347;p7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3" name="Google Shape;353;p7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7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31933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36369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2869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23046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48760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63" name="Google Shape;363;p7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64" name="Google Shape;364;p7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16524766" y="1080189"/>
            <a:ext cx="9135940" cy="5518574"/>
            <a:chOff x="4353956" y="782166"/>
            <a:chExt cx="5639379" cy="1720965"/>
          </a:xfrm>
        </p:grpSpPr>
        <p:sp>
          <p:nvSpPr>
            <p:cNvPr id="369" name="Google Shape;369;p7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99;p5">
            <a:extLst>
              <a:ext uri="{FF2B5EF4-FFF2-40B4-BE49-F238E27FC236}">
                <a16:creationId xmlns:a16="http://schemas.microsoft.com/office/drawing/2014/main" id="{D577D466-2F6A-D114-EA94-573C52747C96}"/>
              </a:ext>
            </a:extLst>
          </p:cNvPr>
          <p:cNvSpPr txBox="1"/>
          <p:nvPr/>
        </p:nvSpPr>
        <p:spPr>
          <a:xfrm>
            <a:off x="5532780" y="2343442"/>
            <a:ext cx="723655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SƠ ĐỒ USE CASE </a:t>
            </a:r>
            <a:r>
              <a:rPr lang="en-US" sz="5400" b="1" dirty="0">
                <a:solidFill>
                  <a:srgbClr val="C55A11"/>
                </a:solidFill>
              </a:rPr>
              <a:t>ACTOR MANAGER</a:t>
            </a:r>
            <a:endParaRPr lang="en-US" sz="11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3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992639" y="98648"/>
            <a:ext cx="87138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55A11"/>
                </a:solidFill>
              </a:rPr>
              <a:t>CHỨC NĂNG QUẢN LÝ NHÂN VIÊN</a:t>
            </a:r>
            <a:endParaRPr sz="9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2" name="Picture 1" descr="Không có mô tả.">
            <a:extLst>
              <a:ext uri="{FF2B5EF4-FFF2-40B4-BE49-F238E27FC236}">
                <a16:creationId xmlns:a16="http://schemas.microsoft.com/office/drawing/2014/main" id="{54D3F291-8C38-A2D3-7425-5D74BD0BC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752" y="1632544"/>
            <a:ext cx="8407972" cy="4112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65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992639" y="98648"/>
            <a:ext cx="906054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55A11"/>
                </a:solidFill>
              </a:rPr>
              <a:t>CHỨC NĂNG QUẢN LÝ TÀI KHOẢN</a:t>
            </a:r>
            <a:endParaRPr sz="9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3" name="Picture 2" descr="Không có mô tả.">
            <a:extLst>
              <a:ext uri="{FF2B5EF4-FFF2-40B4-BE49-F238E27FC236}">
                <a16:creationId xmlns:a16="http://schemas.microsoft.com/office/drawing/2014/main" id="{3DC44EF2-2804-38BC-A533-FA220132FA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752" y="1605453"/>
            <a:ext cx="8337883" cy="3843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1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958420" y="98648"/>
            <a:ext cx="77181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55A11"/>
                </a:solidFill>
              </a:rPr>
              <a:t>CHỨC NĂNG THỐNG KÊ</a:t>
            </a:r>
            <a:endParaRPr sz="9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2" name="Picture 1" descr="Không có mô tả.">
            <a:extLst>
              <a:ext uri="{FF2B5EF4-FFF2-40B4-BE49-F238E27FC236}">
                <a16:creationId xmlns:a16="http://schemas.microsoft.com/office/drawing/2014/main" id="{5FD8C6BD-2405-A7AD-4059-10CE5957BF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02" y="1566591"/>
            <a:ext cx="8079144" cy="3811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6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/>
          <p:nvPr/>
        </p:nvSpPr>
        <p:spPr>
          <a:xfrm>
            <a:off x="7024895" y="-1318199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-2794236" y="-2094681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7"/>
          <p:cNvGrpSpPr/>
          <p:nvPr/>
        </p:nvGrpSpPr>
        <p:grpSpPr>
          <a:xfrm>
            <a:off x="386930" y="879199"/>
            <a:ext cx="4913115" cy="5099601"/>
            <a:chOff x="6194155" y="889708"/>
            <a:chExt cx="4720801" cy="5099601"/>
          </a:xfrm>
        </p:grpSpPr>
        <p:grpSp>
          <p:nvGrpSpPr>
            <p:cNvPr id="347" name="Google Shape;347;p7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3" name="Google Shape;353;p7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7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31933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36369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2869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23046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48760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63" name="Google Shape;363;p7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64" name="Google Shape;364;p7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16524766" y="1080189"/>
            <a:ext cx="9135940" cy="5518574"/>
            <a:chOff x="4353956" y="782166"/>
            <a:chExt cx="5639379" cy="1720965"/>
          </a:xfrm>
        </p:grpSpPr>
        <p:sp>
          <p:nvSpPr>
            <p:cNvPr id="369" name="Google Shape;369;p7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99;p5">
            <a:extLst>
              <a:ext uri="{FF2B5EF4-FFF2-40B4-BE49-F238E27FC236}">
                <a16:creationId xmlns:a16="http://schemas.microsoft.com/office/drawing/2014/main" id="{D577D466-2F6A-D114-EA94-573C52747C96}"/>
              </a:ext>
            </a:extLst>
          </p:cNvPr>
          <p:cNvSpPr txBox="1"/>
          <p:nvPr/>
        </p:nvSpPr>
        <p:spPr>
          <a:xfrm>
            <a:off x="5532780" y="2343442"/>
            <a:ext cx="723655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SƠ ĐỒ USE CASE </a:t>
            </a:r>
            <a:r>
              <a:rPr lang="en-US" sz="5400" b="1" dirty="0">
                <a:solidFill>
                  <a:srgbClr val="C55A11"/>
                </a:solidFill>
              </a:rPr>
              <a:t>ACTOR STAFF</a:t>
            </a:r>
            <a:endParaRPr lang="en-US" sz="11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6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958419" y="98648"/>
            <a:ext cx="87138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55A11"/>
                </a:solidFill>
              </a:rPr>
              <a:t>CHỨC NĂNG </a:t>
            </a:r>
            <a:r>
              <a:rPr lang="en-US" sz="40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QUẢN LÝ HÓA ĐƠN</a:t>
            </a:r>
            <a:endParaRPr sz="9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2" name="Picture 1" descr="Không có mô tả.">
            <a:extLst>
              <a:ext uri="{FF2B5EF4-FFF2-40B4-BE49-F238E27FC236}">
                <a16:creationId xmlns:a16="http://schemas.microsoft.com/office/drawing/2014/main" id="{C62CE746-CDBD-0D39-192A-BF6C5DC2E6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47" y="1265965"/>
            <a:ext cx="7678095" cy="4933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89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958420" y="98648"/>
            <a:ext cx="94269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CHỨC NĂNG QUẢN LÝ KHÁCH HÀNG</a:t>
            </a:r>
            <a:endParaRPr sz="9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3" name="Picture 2" descr="Không có mô tả.">
            <a:extLst>
              <a:ext uri="{FF2B5EF4-FFF2-40B4-BE49-F238E27FC236}">
                <a16:creationId xmlns:a16="http://schemas.microsoft.com/office/drawing/2014/main" id="{68AFB6CE-1715-F767-83A6-116D863E9B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51" y="1600185"/>
            <a:ext cx="8253001" cy="4424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2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/>
          <p:nvPr/>
        </p:nvSpPr>
        <p:spPr>
          <a:xfrm>
            <a:off x="7024895" y="-1318199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-2794236" y="-2094681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7"/>
          <p:cNvGrpSpPr/>
          <p:nvPr/>
        </p:nvGrpSpPr>
        <p:grpSpPr>
          <a:xfrm>
            <a:off x="386930" y="879199"/>
            <a:ext cx="4913115" cy="5099601"/>
            <a:chOff x="6194155" y="889708"/>
            <a:chExt cx="4720801" cy="5099601"/>
          </a:xfrm>
        </p:grpSpPr>
        <p:grpSp>
          <p:nvGrpSpPr>
            <p:cNvPr id="347" name="Google Shape;347;p7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3" name="Google Shape;353;p7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7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31933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36369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2869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23046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48760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63" name="Google Shape;363;p7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64" name="Google Shape;364;p7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16524766" y="1080189"/>
            <a:ext cx="9135940" cy="5518574"/>
            <a:chOff x="4353956" y="782166"/>
            <a:chExt cx="5639379" cy="1720965"/>
          </a:xfrm>
        </p:grpSpPr>
        <p:sp>
          <p:nvSpPr>
            <p:cNvPr id="369" name="Google Shape;369;p7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99;p5">
            <a:extLst>
              <a:ext uri="{FF2B5EF4-FFF2-40B4-BE49-F238E27FC236}">
                <a16:creationId xmlns:a16="http://schemas.microsoft.com/office/drawing/2014/main" id="{D577D466-2F6A-D114-EA94-573C52747C96}"/>
              </a:ext>
            </a:extLst>
          </p:cNvPr>
          <p:cNvSpPr txBox="1"/>
          <p:nvPr/>
        </p:nvSpPr>
        <p:spPr>
          <a:xfrm>
            <a:off x="5532780" y="2343442"/>
            <a:ext cx="723655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SƠ ĐỒ USE CASE </a:t>
            </a:r>
            <a:r>
              <a:rPr lang="en-US" sz="5400" b="1" dirty="0">
                <a:solidFill>
                  <a:srgbClr val="C55A11"/>
                </a:solidFill>
              </a:rPr>
              <a:t>ACTOR STOCKER</a:t>
            </a:r>
            <a:endParaRPr lang="en-US" sz="11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958420" y="98648"/>
            <a:ext cx="829964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CHỨC NĂNG QUẢN LÝ KHO</a:t>
            </a:r>
            <a:endParaRPr sz="9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2" name="Picture 1" descr="Không có mô tả.">
            <a:extLst>
              <a:ext uri="{FF2B5EF4-FFF2-40B4-BE49-F238E27FC236}">
                <a16:creationId xmlns:a16="http://schemas.microsoft.com/office/drawing/2014/main" id="{FD4E8033-2906-22F0-7883-EE57D28AC0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033" y="1582946"/>
            <a:ext cx="8264148" cy="4441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66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"/>
          <p:cNvSpPr/>
          <p:nvPr/>
        </p:nvSpPr>
        <p:spPr>
          <a:xfrm>
            <a:off x="6946476" y="-2810586"/>
            <a:ext cx="8809311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-5558111" y="-4558948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9"/>
          <p:cNvGrpSpPr/>
          <p:nvPr/>
        </p:nvGrpSpPr>
        <p:grpSpPr>
          <a:xfrm>
            <a:off x="-7654225" y="879199"/>
            <a:ext cx="4913115" cy="5099601"/>
            <a:chOff x="6194155" y="889708"/>
            <a:chExt cx="4720801" cy="5099601"/>
          </a:xfrm>
        </p:grpSpPr>
        <p:grpSp>
          <p:nvGrpSpPr>
            <p:cNvPr id="419" name="Google Shape;419;p9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420" name="Google Shape;420;p9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25" name="Google Shape;425;p9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9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9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9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9" name="Google Shape;429;p9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6609221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9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804785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9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678285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9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618108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9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292394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9"/>
          <p:cNvSpPr txBox="1"/>
          <p:nvPr/>
        </p:nvSpPr>
        <p:spPr>
          <a:xfrm>
            <a:off x="2839771" y="-7801664"/>
            <a:ext cx="617678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 sz="14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9"/>
          <p:cNvGrpSpPr/>
          <p:nvPr/>
        </p:nvGrpSpPr>
        <p:grpSpPr>
          <a:xfrm>
            <a:off x="22174813" y="1080189"/>
            <a:ext cx="9135940" cy="5518574"/>
            <a:chOff x="4353956" y="782166"/>
            <a:chExt cx="5639379" cy="1720965"/>
          </a:xfrm>
        </p:grpSpPr>
        <p:sp>
          <p:nvSpPr>
            <p:cNvPr id="436" name="Google Shape;436;p9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9"/>
          <p:cNvGrpSpPr/>
          <p:nvPr/>
        </p:nvGrpSpPr>
        <p:grpSpPr>
          <a:xfrm>
            <a:off x="-937847" y="1252174"/>
            <a:ext cx="6489773" cy="8933289"/>
            <a:chOff x="4440782" y="391618"/>
            <a:chExt cx="3248025" cy="6430965"/>
          </a:xfrm>
        </p:grpSpPr>
        <p:grpSp>
          <p:nvGrpSpPr>
            <p:cNvPr id="439" name="Google Shape;439;p9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40" name="Google Shape;440;p9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2" name="Google Shape;442;p9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9"/>
          <p:cNvSpPr/>
          <p:nvPr/>
        </p:nvSpPr>
        <p:spPr>
          <a:xfrm>
            <a:off x="244381" y="2163394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9"/>
          <p:cNvSpPr/>
          <p:nvPr/>
        </p:nvSpPr>
        <p:spPr>
          <a:xfrm>
            <a:off x="244381" y="4103775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9"/>
          <p:cNvSpPr/>
          <p:nvPr/>
        </p:nvSpPr>
        <p:spPr>
          <a:xfrm>
            <a:off x="2628960" y="4126522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9"/>
          <p:cNvSpPr txBox="1"/>
          <p:nvPr/>
        </p:nvSpPr>
        <p:spPr>
          <a:xfrm>
            <a:off x="5966862" y="1447442"/>
            <a:ext cx="656193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CHƯƠNG TRÌNH</a:t>
            </a:r>
            <a:endParaRPr dirty="0"/>
          </a:p>
        </p:txBody>
      </p:sp>
      <p:sp>
        <p:nvSpPr>
          <p:cNvPr id="449" name="Google Shape;449;p9"/>
          <p:cNvSpPr txBox="1"/>
          <p:nvPr/>
        </p:nvSpPr>
        <p:spPr>
          <a:xfrm>
            <a:off x="394917" y="-2656204"/>
            <a:ext cx="870492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50" name="Google Shape;450;p9"/>
          <p:cNvSpPr/>
          <p:nvPr/>
        </p:nvSpPr>
        <p:spPr>
          <a:xfrm>
            <a:off x="14789434" y="326988"/>
            <a:ext cx="6096000" cy="281353"/>
          </a:xfrm>
          <a:prstGeom prst="roundRect">
            <a:avLst>
              <a:gd name="adj" fmla="val 50000"/>
            </a:avLst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-8622513" y="6336011"/>
            <a:ext cx="6096000" cy="281353"/>
          </a:xfrm>
          <a:prstGeom prst="roundRect">
            <a:avLst>
              <a:gd name="adj" fmla="val 50000"/>
            </a:avLst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2" name="Google Shape;452;p9"/>
          <p:cNvGrpSpPr/>
          <p:nvPr/>
        </p:nvGrpSpPr>
        <p:grpSpPr>
          <a:xfrm>
            <a:off x="14192669" y="829020"/>
            <a:ext cx="4571811" cy="5707759"/>
            <a:chOff x="7542162" y="1556573"/>
            <a:chExt cx="3347104" cy="4284907"/>
          </a:xfrm>
        </p:grpSpPr>
        <p:sp>
          <p:nvSpPr>
            <p:cNvPr id="453" name="Google Shape;453;p9"/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rgbClr val="E550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9"/>
          <p:cNvSpPr/>
          <p:nvPr/>
        </p:nvSpPr>
        <p:spPr>
          <a:xfrm>
            <a:off x="-7785243" y="1167256"/>
            <a:ext cx="5997689" cy="2323007"/>
          </a:xfrm>
          <a:prstGeom prst="roundRect">
            <a:avLst>
              <a:gd name="adj" fmla="val 7971"/>
            </a:avLst>
          </a:prstGeom>
          <a:solidFill>
            <a:schemeClr val="dk1">
              <a:alpha val="509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-11139547" y="3823367"/>
            <a:ext cx="5997688" cy="2323007"/>
          </a:xfrm>
          <a:prstGeom prst="roundRect">
            <a:avLst>
              <a:gd name="adj" fmla="val 7971"/>
            </a:avLst>
          </a:prstGeom>
          <a:solidFill>
            <a:schemeClr val="dk1">
              <a:alpha val="5098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3624540" y="588954"/>
            <a:ext cx="47577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endParaRPr dirty="0"/>
          </a:p>
        </p:txBody>
      </p:sp>
      <p:sp>
        <p:nvSpPr>
          <p:cNvPr id="117" name="Google Shape;117;p2"/>
          <p:cNvSpPr txBox="1"/>
          <p:nvPr/>
        </p:nvSpPr>
        <p:spPr>
          <a:xfrm>
            <a:off x="944169" y="3431668"/>
            <a:ext cx="25838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Đức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Anh</a:t>
            </a:r>
            <a:endParaRPr dirty="0"/>
          </a:p>
        </p:txBody>
      </p:sp>
      <p:sp>
        <p:nvSpPr>
          <p:cNvPr id="122" name="Google Shape;122;p2"/>
          <p:cNvSpPr txBox="1"/>
          <p:nvPr/>
        </p:nvSpPr>
        <p:spPr>
          <a:xfrm>
            <a:off x="3624540" y="3424775"/>
            <a:ext cx="25838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Nguyễn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Hoàng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Phát</a:t>
            </a:r>
            <a:endParaRPr dirty="0"/>
          </a:p>
        </p:txBody>
      </p:sp>
      <p:sp>
        <p:nvSpPr>
          <p:cNvPr id="127" name="Google Shape;127;p2"/>
          <p:cNvSpPr txBox="1"/>
          <p:nvPr/>
        </p:nvSpPr>
        <p:spPr>
          <a:xfrm>
            <a:off x="6159822" y="3431668"/>
            <a:ext cx="25838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Trịnh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Ngọc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Minh</a:t>
            </a:r>
            <a:endParaRPr dirty="0"/>
          </a:p>
        </p:txBody>
      </p:sp>
      <p:sp>
        <p:nvSpPr>
          <p:cNvPr id="132" name="Google Shape;132;p2"/>
          <p:cNvSpPr txBox="1"/>
          <p:nvPr/>
        </p:nvSpPr>
        <p:spPr>
          <a:xfrm>
            <a:off x="8590579" y="3426464"/>
            <a:ext cx="25838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Vũ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</a:t>
            </a:r>
            <a:endParaRPr dirty="0"/>
          </a:p>
        </p:txBody>
      </p:sp>
      <p:sp>
        <p:nvSpPr>
          <p:cNvPr id="133" name="Google Shape;133;p2"/>
          <p:cNvSpPr/>
          <p:nvPr/>
        </p:nvSpPr>
        <p:spPr>
          <a:xfrm>
            <a:off x="12839082" y="-243208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-6566940" y="-4307308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 rot="-1557506">
            <a:off x="-5419141" y="1819455"/>
            <a:ext cx="3804765" cy="6880368"/>
            <a:chOff x="4440782" y="391618"/>
            <a:chExt cx="3248025" cy="6430965"/>
          </a:xfrm>
        </p:grpSpPr>
        <p:grpSp>
          <p:nvGrpSpPr>
            <p:cNvPr id="136" name="Google Shape;136;p2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" name="Google Shape;139;p2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"/>
          <p:cNvSpPr/>
          <p:nvPr/>
        </p:nvSpPr>
        <p:spPr>
          <a:xfrm>
            <a:off x="-4336707" y="3113505"/>
            <a:ext cx="417420" cy="3378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-4279360" y="2853159"/>
            <a:ext cx="302726" cy="286309"/>
          </a:xfrm>
          <a:custGeom>
            <a:avLst/>
            <a:gdLst/>
            <a:ahLst/>
            <a:cxnLst/>
            <a:rect l="l" t="t" r="r" b="b"/>
            <a:pathLst>
              <a:path w="418564" h="419465" extrusionOk="0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-3894817" y="4321477"/>
            <a:ext cx="658476" cy="663737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t="-59372" b="-262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-4467868" y="5031344"/>
            <a:ext cx="17976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Môn học Thuyết trình</a:t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5551712" y="10205665"/>
            <a:ext cx="4561907" cy="966981"/>
          </a:xfrm>
          <a:prstGeom prst="roundRect">
            <a:avLst>
              <a:gd name="adj" fmla="val 16667"/>
            </a:avLst>
          </a:prstGeom>
          <a:solidFill>
            <a:srgbClr val="E55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thuyết trình</a:t>
            </a:r>
            <a:endParaRPr/>
          </a:p>
        </p:txBody>
      </p:sp>
      <p:sp>
        <p:nvSpPr>
          <p:cNvPr id="13" name="Google Shape;117;p2">
            <a:extLst>
              <a:ext uri="{FF2B5EF4-FFF2-40B4-BE49-F238E27FC236}">
                <a16:creationId xmlns:a16="http://schemas.microsoft.com/office/drawing/2014/main" id="{897D44E8-460A-AF8E-4420-2BC64AC79805}"/>
              </a:ext>
            </a:extLst>
          </p:cNvPr>
          <p:cNvSpPr txBox="1"/>
          <p:nvPr/>
        </p:nvSpPr>
        <p:spPr>
          <a:xfrm>
            <a:off x="2095913" y="5770258"/>
            <a:ext cx="25838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Vân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Khánh</a:t>
            </a:r>
            <a:endParaRPr dirty="0"/>
          </a:p>
        </p:txBody>
      </p:sp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23876D63-BED4-D098-A8AB-1B1B56040774}"/>
              </a:ext>
            </a:extLst>
          </p:cNvPr>
          <p:cNvSpPr txBox="1"/>
          <p:nvPr/>
        </p:nvSpPr>
        <p:spPr>
          <a:xfrm>
            <a:off x="4828431" y="5828091"/>
            <a:ext cx="25838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Diễm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Quỳnh</a:t>
            </a:r>
            <a:endParaRPr dirty="0"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BFAA2A30-4FD2-F205-2F0C-9499011B215E}"/>
              </a:ext>
            </a:extLst>
          </p:cNvPr>
          <p:cNvSpPr txBox="1"/>
          <p:nvPr/>
        </p:nvSpPr>
        <p:spPr>
          <a:xfrm>
            <a:off x="7420967" y="5826675"/>
            <a:ext cx="25838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Cao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Ân</a:t>
            </a:r>
            <a:endParaRPr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4F62E01-58D1-99FD-E5E8-45DB25908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086" y="3968815"/>
            <a:ext cx="1204403" cy="1801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F6657C-0DE1-F1D5-A485-2AED5950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005" y="1662047"/>
            <a:ext cx="1136467" cy="1704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CC141-1FE3-1545-9C60-7CD5BD7D3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577" y="1658498"/>
            <a:ext cx="1779778" cy="1792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37CCA-0739-A3CF-91BD-C07C9020D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529" y="1662047"/>
            <a:ext cx="1291350" cy="172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D5737-9B87-6F9B-9056-B291B41D5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8940" y="4088022"/>
            <a:ext cx="1294462" cy="1725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353A6-1B7A-6332-2C81-C194562547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9905" y="4018798"/>
            <a:ext cx="1820876" cy="1797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52D76-6E37-EFA8-B5A4-71A5F154DC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5011" y="1589772"/>
            <a:ext cx="1243929" cy="1866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2" grpId="0"/>
      <p:bldP spid="127" grpId="0"/>
      <p:bldP spid="132" grpId="0"/>
      <p:bldP spid="13" grpId="0"/>
      <p:bldP spid="1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5"/>
          <p:cNvSpPr txBox="1"/>
          <p:nvPr/>
        </p:nvSpPr>
        <p:spPr>
          <a:xfrm>
            <a:off x="2239233" y="2755361"/>
            <a:ext cx="75438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For Watching!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/>
          <p:nvPr/>
        </p:nvSpPr>
        <p:spPr>
          <a:xfrm>
            <a:off x="3713355" y="-13793577"/>
            <a:ext cx="47577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/>
          </a:p>
        </p:txBody>
      </p:sp>
      <p:grpSp>
        <p:nvGrpSpPr>
          <p:cNvPr id="201" name="Google Shape;201;p4"/>
          <p:cNvGrpSpPr/>
          <p:nvPr/>
        </p:nvGrpSpPr>
        <p:grpSpPr>
          <a:xfrm>
            <a:off x="5875090" y="-11324795"/>
            <a:ext cx="2583809" cy="1925006"/>
            <a:chOff x="5875090" y="2215100"/>
            <a:chExt cx="2583809" cy="1925006"/>
          </a:xfrm>
        </p:grpSpPr>
        <p:sp>
          <p:nvSpPr>
            <p:cNvPr id="202" name="Google Shape;202;p4"/>
            <p:cNvSpPr/>
            <p:nvPr/>
          </p:nvSpPr>
          <p:spPr>
            <a:xfrm>
              <a:off x="6591721" y="2215100"/>
              <a:ext cx="1143304" cy="1146072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4"/>
            <p:cNvGrpSpPr/>
            <p:nvPr/>
          </p:nvGrpSpPr>
          <p:grpSpPr>
            <a:xfrm>
              <a:off x="5875090" y="2282928"/>
              <a:ext cx="2583809" cy="1857178"/>
              <a:chOff x="4773336" y="2365695"/>
              <a:chExt cx="2583809" cy="1857178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rotWithShape="1">
                <a:blip r:embed="rId3">
                  <a:alphaModFix/>
                </a:blip>
                <a:stretch>
                  <a:fillRect l="-22886" r="-22886"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Tên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Mã Sinh Viên</a:t>
                </a:r>
                <a:endParaRPr/>
              </a:p>
            </p:txBody>
          </p:sp>
        </p:grpSp>
      </p:grpSp>
      <p:grpSp>
        <p:nvGrpSpPr>
          <p:cNvPr id="206" name="Google Shape;206;p4"/>
          <p:cNvGrpSpPr/>
          <p:nvPr/>
        </p:nvGrpSpPr>
        <p:grpSpPr>
          <a:xfrm>
            <a:off x="8419256" y="-13304591"/>
            <a:ext cx="2583809" cy="1954884"/>
            <a:chOff x="8419256" y="2200161"/>
            <a:chExt cx="2583809" cy="1954884"/>
          </a:xfrm>
        </p:grpSpPr>
        <p:sp>
          <p:nvSpPr>
            <p:cNvPr id="207" name="Google Shape;207;p4"/>
            <p:cNvSpPr/>
            <p:nvPr/>
          </p:nvSpPr>
          <p:spPr>
            <a:xfrm>
              <a:off x="9140001" y="2200161"/>
              <a:ext cx="1143304" cy="1146072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" name="Google Shape;208;p4"/>
            <p:cNvGrpSpPr/>
            <p:nvPr/>
          </p:nvGrpSpPr>
          <p:grpSpPr>
            <a:xfrm>
              <a:off x="8419256" y="2297867"/>
              <a:ext cx="2583809" cy="1857178"/>
              <a:chOff x="4773336" y="2365695"/>
              <a:chExt cx="2583809" cy="1857178"/>
            </a:xfrm>
          </p:grpSpPr>
          <p:sp>
            <p:nvSpPr>
              <p:cNvPr id="209" name="Google Shape;209;p4"/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rotWithShape="1">
                <a:blip r:embed="rId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Tên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Mã Sinh Viên</a:t>
                </a:r>
                <a:endParaRPr/>
              </a:p>
            </p:txBody>
          </p:sp>
        </p:grpSp>
      </p:grpSp>
      <p:sp>
        <p:nvSpPr>
          <p:cNvPr id="211" name="Google Shape;211;p4"/>
          <p:cNvSpPr/>
          <p:nvPr/>
        </p:nvSpPr>
        <p:spPr>
          <a:xfrm>
            <a:off x="9140001" y="-2974274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-5863086" y="-3554116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4"/>
          <p:cNvGrpSpPr/>
          <p:nvPr/>
        </p:nvGrpSpPr>
        <p:grpSpPr>
          <a:xfrm>
            <a:off x="123467" y="166073"/>
            <a:ext cx="5634006" cy="8766628"/>
            <a:chOff x="4440782" y="391618"/>
            <a:chExt cx="3248025" cy="6430965"/>
          </a:xfrm>
        </p:grpSpPr>
        <p:grpSp>
          <p:nvGrpSpPr>
            <p:cNvPr id="214" name="Google Shape;214;p4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4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4"/>
          <p:cNvSpPr/>
          <p:nvPr/>
        </p:nvSpPr>
        <p:spPr>
          <a:xfrm>
            <a:off x="2724539" y="1071196"/>
            <a:ext cx="414906" cy="3378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 flipH="1">
            <a:off x="2991848" y="799404"/>
            <a:ext cx="339075" cy="286309"/>
          </a:xfrm>
          <a:custGeom>
            <a:avLst/>
            <a:gdLst/>
            <a:ahLst/>
            <a:cxnLst/>
            <a:rect l="l" t="t" r="r" b="b"/>
            <a:pathLst>
              <a:path w="418564" h="419465" extrusionOk="0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442293" y="1867140"/>
            <a:ext cx="274288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Cửa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Hàn</a:t>
            </a:r>
            <a:r>
              <a:rPr lang="en-US" sz="2800" b="1" dirty="0" err="1">
                <a:solidFill>
                  <a:schemeClr val="dk1"/>
                </a:solidFill>
              </a:rPr>
              <a:t>g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Đồng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chemeClr val="dk1"/>
                </a:solidFill>
              </a:rPr>
              <a:t>Hồ</a:t>
            </a:r>
            <a:endParaRPr dirty="0"/>
          </a:p>
        </p:txBody>
      </p:sp>
      <p:sp>
        <p:nvSpPr>
          <p:cNvPr id="222" name="Google Shape;222;p4"/>
          <p:cNvSpPr/>
          <p:nvPr/>
        </p:nvSpPr>
        <p:spPr>
          <a:xfrm>
            <a:off x="6344816" y="573985"/>
            <a:ext cx="4561907" cy="966981"/>
          </a:xfrm>
          <a:prstGeom prst="roundRect">
            <a:avLst>
              <a:gd name="adj" fmla="val 16667"/>
            </a:avLst>
          </a:prstGeom>
          <a:solidFill>
            <a:srgbClr val="E55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thuyết trình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3331323" y="1867140"/>
            <a:ext cx="1819972" cy="891077"/>
          </a:xfrm>
          <a:prstGeom prst="roundRect">
            <a:avLst>
              <a:gd name="adj" fmla="val 50000"/>
            </a:avLst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11</a:t>
            </a:r>
            <a:endParaRPr dirty="0"/>
          </a:p>
        </p:txBody>
      </p:sp>
      <p:sp>
        <p:nvSpPr>
          <p:cNvPr id="225" name="Google Shape;225;p4"/>
          <p:cNvSpPr/>
          <p:nvPr/>
        </p:nvSpPr>
        <p:spPr>
          <a:xfrm>
            <a:off x="6365089" y="1908313"/>
            <a:ext cx="5005275" cy="3568039"/>
          </a:xfrm>
          <a:prstGeom prst="roundRect">
            <a:avLst>
              <a:gd name="adj" fmla="val 6958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4"/>
          <p:cNvGrpSpPr/>
          <p:nvPr/>
        </p:nvGrpSpPr>
        <p:grpSpPr>
          <a:xfrm rot="10800000">
            <a:off x="-8265481" y="879199"/>
            <a:ext cx="4913115" cy="5099601"/>
            <a:chOff x="6194155" y="889708"/>
            <a:chExt cx="4720801" cy="5099601"/>
          </a:xfrm>
        </p:grpSpPr>
        <p:grpSp>
          <p:nvGrpSpPr>
            <p:cNvPr id="237" name="Google Shape;237;p4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238" name="Google Shape;238;p4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43" name="Google Shape;243;p4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4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4" descr="Shape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4" descr="Shape&#10;&#10;Description automatically generated with low confidenc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4" descr="Single gear outlin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7220479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" descr="Single gear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6416043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" descr="Single gear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-7289543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" descr="Single gear outlin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10800000">
            <a:off x="-6229366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" descr="Single gear outlin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10800000">
            <a:off x="-5903652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"/>
          <p:cNvSpPr txBox="1"/>
          <p:nvPr/>
        </p:nvSpPr>
        <p:spPr>
          <a:xfrm>
            <a:off x="6096000" y="11458428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sp>
        <p:nvSpPr>
          <p:cNvPr id="253" name="Google Shape;253;p4"/>
          <p:cNvSpPr txBox="1"/>
          <p:nvPr/>
        </p:nvSpPr>
        <p:spPr>
          <a:xfrm>
            <a:off x="6447311" y="17313517"/>
            <a:ext cx="4121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Ghi chú nội dung 1</a:t>
            </a:r>
            <a:endParaRPr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0E7352C-75DF-CD1D-4861-20BB4387E899}"/>
              </a:ext>
            </a:extLst>
          </p:cNvPr>
          <p:cNvSpPr/>
          <p:nvPr/>
        </p:nvSpPr>
        <p:spPr>
          <a:xfrm>
            <a:off x="6102048" y="2110007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0E879-F2B6-734A-B777-F464A9C05FFF}"/>
              </a:ext>
            </a:extLst>
          </p:cNvPr>
          <p:cNvSpPr txBox="1"/>
          <p:nvPr/>
        </p:nvSpPr>
        <p:spPr>
          <a:xfrm>
            <a:off x="6292200" y="2271684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Lí do chọn đề tài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11D8CDB4-7945-B974-D7DC-9CFB8CC38F13}"/>
              </a:ext>
            </a:extLst>
          </p:cNvPr>
          <p:cNvSpPr/>
          <p:nvPr/>
        </p:nvSpPr>
        <p:spPr>
          <a:xfrm>
            <a:off x="6102048" y="3118076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372FE-988F-B67F-3D15-20BF1500F7D6}"/>
              </a:ext>
            </a:extLst>
          </p:cNvPr>
          <p:cNvSpPr txBox="1"/>
          <p:nvPr/>
        </p:nvSpPr>
        <p:spPr>
          <a:xfrm>
            <a:off x="6292200" y="3256266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Nội dung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60F23264-E297-630A-4CFB-A761F7AD5E16}"/>
              </a:ext>
            </a:extLst>
          </p:cNvPr>
          <p:cNvSpPr/>
          <p:nvPr/>
        </p:nvSpPr>
        <p:spPr>
          <a:xfrm>
            <a:off x="6109331" y="4219142"/>
            <a:ext cx="4893734" cy="711200"/>
          </a:xfrm>
          <a:prstGeom prst="foldedCorner">
            <a:avLst>
              <a:gd name="adj" fmla="val 47619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2392A-E8EE-307D-4222-A4F8AEFFA1AF}"/>
              </a:ext>
            </a:extLst>
          </p:cNvPr>
          <p:cNvSpPr txBox="1"/>
          <p:nvPr/>
        </p:nvSpPr>
        <p:spPr>
          <a:xfrm>
            <a:off x="6328434" y="4368474"/>
            <a:ext cx="360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Chương trình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5103B-6A54-607F-80FC-CF22EE6F88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7280" y="1973079"/>
            <a:ext cx="642041" cy="6420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AF78DE-F10C-306B-87EE-789B382AB8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08068" y="2266008"/>
            <a:ext cx="419615" cy="419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85FC6-50DD-23D1-F4A5-ABEEC1549D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03932" y="3253517"/>
            <a:ext cx="419615" cy="419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C7DA2-52F6-C88F-F643-55353B32D6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03931" y="4359575"/>
            <a:ext cx="419615" cy="4196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D4E20E-3E56-1197-6B8E-5F82CFD55C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6164" y="3228604"/>
            <a:ext cx="3133041" cy="3133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3" grpId="0" animBg="1"/>
      <p:bldP spid="3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 txBox="1"/>
          <p:nvPr/>
        </p:nvSpPr>
        <p:spPr>
          <a:xfrm>
            <a:off x="3713355" y="-13793577"/>
            <a:ext cx="47577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8022401" y="-1908628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-2699855" y="-2187564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5"/>
          <p:cNvGrpSpPr/>
          <p:nvPr/>
        </p:nvGrpSpPr>
        <p:grpSpPr>
          <a:xfrm>
            <a:off x="123467" y="-14145025"/>
            <a:ext cx="5634006" cy="8766628"/>
            <a:chOff x="4440782" y="391618"/>
            <a:chExt cx="3248025" cy="6430965"/>
          </a:xfrm>
        </p:grpSpPr>
        <p:grpSp>
          <p:nvGrpSpPr>
            <p:cNvPr id="262" name="Google Shape;262;p5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263" name="Google Shape;263;p5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5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5"/>
          <p:cNvSpPr/>
          <p:nvPr/>
        </p:nvSpPr>
        <p:spPr>
          <a:xfrm>
            <a:off x="2724539" y="-13239902"/>
            <a:ext cx="414906" cy="3378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 flipH="1">
            <a:off x="2991848" y="-13511694"/>
            <a:ext cx="339075" cy="286309"/>
          </a:xfrm>
          <a:custGeom>
            <a:avLst/>
            <a:gdLst/>
            <a:ahLst/>
            <a:cxnLst/>
            <a:rect l="l" t="t" r="r" b="b"/>
            <a:pathLst>
              <a:path w="418564" h="419465" extrusionOk="0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 txBox="1"/>
          <p:nvPr/>
        </p:nvSpPr>
        <p:spPr>
          <a:xfrm>
            <a:off x="434326" y="-12799598"/>
            <a:ext cx="274288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Môn học Thuyết trình</a:t>
            </a:r>
            <a:endParaRPr/>
          </a:p>
        </p:txBody>
      </p:sp>
      <p:sp>
        <p:nvSpPr>
          <p:cNvPr id="270" name="Google Shape;270;p5"/>
          <p:cNvSpPr/>
          <p:nvPr/>
        </p:nvSpPr>
        <p:spPr>
          <a:xfrm>
            <a:off x="3840157" y="-12737051"/>
            <a:ext cx="1618850" cy="800594"/>
          </a:xfrm>
          <a:prstGeom prst="roundRect">
            <a:avLst>
              <a:gd name="adj" fmla="val 50000"/>
            </a:avLst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271" name="Google Shape;271;p5"/>
          <p:cNvSpPr/>
          <p:nvPr/>
        </p:nvSpPr>
        <p:spPr>
          <a:xfrm>
            <a:off x="4746240" y="-12668622"/>
            <a:ext cx="658476" cy="663737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t="-59372" b="-262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6365089" y="-16750225"/>
            <a:ext cx="5005275" cy="4505739"/>
          </a:xfrm>
          <a:prstGeom prst="roundRect">
            <a:avLst>
              <a:gd name="adj" fmla="val 6958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5"/>
          <p:cNvGrpSpPr/>
          <p:nvPr/>
        </p:nvGrpSpPr>
        <p:grpSpPr>
          <a:xfrm>
            <a:off x="498488" y="-11771068"/>
            <a:ext cx="4710172" cy="1397480"/>
            <a:chOff x="1078302" y="1814423"/>
            <a:chExt cx="4326629" cy="1397480"/>
          </a:xfrm>
        </p:grpSpPr>
        <p:sp>
          <p:nvSpPr>
            <p:cNvPr id="274" name="Google Shape;274;p5"/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rotWithShape="1">
              <a:blip r:embed="rId4">
                <a:alphaModFix/>
              </a:blip>
              <a:stretch>
                <a:fillRect t="-13656" b="-1365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B69D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"/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Chèn hình ảnh bạn thích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5"/>
          <p:cNvGrpSpPr/>
          <p:nvPr/>
        </p:nvGrpSpPr>
        <p:grpSpPr>
          <a:xfrm>
            <a:off x="485955" y="-10243683"/>
            <a:ext cx="2410430" cy="2648823"/>
            <a:chOff x="644482" y="3549683"/>
            <a:chExt cx="2410430" cy="3057110"/>
          </a:xfrm>
        </p:grpSpPr>
        <p:sp>
          <p:nvSpPr>
            <p:cNvPr id="278" name="Google Shape;278;p5"/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Chèn ảnh</a:t>
              </a: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2947379" y="-10243683"/>
            <a:ext cx="2302273" cy="2648823"/>
            <a:chOff x="3169783" y="3549683"/>
            <a:chExt cx="2410430" cy="3057110"/>
          </a:xfrm>
        </p:grpSpPr>
        <p:sp>
          <p:nvSpPr>
            <p:cNvPr id="281" name="Google Shape;281;p5"/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Chèn ảnh 2</a:t>
              </a: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661712" y="879199"/>
            <a:ext cx="4913115" cy="5099601"/>
            <a:chOff x="6194155" y="889708"/>
            <a:chExt cx="4720801" cy="5099601"/>
          </a:xfrm>
        </p:grpSpPr>
        <p:grpSp>
          <p:nvGrpSpPr>
            <p:cNvPr id="284" name="Google Shape;284;p5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285" name="Google Shape;285;p5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90" name="Google Shape;290;p5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5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5" descr="Shape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5" descr="Shape&#10;&#10;Description automatically generated with low confidenc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Google Shape;294;p5" descr="Single gear outlin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06715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" descr="Single gear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11151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" descr="Single gear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37651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" descr="Single gear outlin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97828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" descr="Single gear outlin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23542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"/>
          <p:cNvSpPr txBox="1"/>
          <p:nvPr/>
        </p:nvSpPr>
        <p:spPr>
          <a:xfrm>
            <a:off x="5576432" y="2266008"/>
            <a:ext cx="58633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LÝ DO</a:t>
            </a:r>
            <a:endParaRPr lang="en-US" sz="5400" b="1" dirty="0">
              <a:solidFill>
                <a:srgbClr val="D872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 CHỌN ĐỀ TÀI</a:t>
            </a:r>
            <a:endParaRPr dirty="0"/>
          </a:p>
        </p:txBody>
      </p:sp>
      <p:grpSp>
        <p:nvGrpSpPr>
          <p:cNvPr id="301" name="Google Shape;301;p5"/>
          <p:cNvGrpSpPr/>
          <p:nvPr/>
        </p:nvGrpSpPr>
        <p:grpSpPr>
          <a:xfrm>
            <a:off x="2658460" y="7584220"/>
            <a:ext cx="8711904" cy="5457543"/>
            <a:chOff x="4413010" y="2746183"/>
            <a:chExt cx="5382955" cy="3648778"/>
          </a:xfrm>
        </p:grpSpPr>
        <p:sp>
          <p:nvSpPr>
            <p:cNvPr id="302" name="Google Shape;302;p5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5"/>
          <p:cNvSpPr/>
          <p:nvPr/>
        </p:nvSpPr>
        <p:spPr>
          <a:xfrm>
            <a:off x="6344816" y="-21737375"/>
            <a:ext cx="4561907" cy="966981"/>
          </a:xfrm>
          <a:prstGeom prst="roundRect">
            <a:avLst>
              <a:gd name="adj" fmla="val 16667"/>
            </a:avLst>
          </a:prstGeom>
          <a:solidFill>
            <a:srgbClr val="E55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 thuyết trình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/>
          <p:nvPr/>
        </p:nvSpPr>
        <p:spPr>
          <a:xfrm>
            <a:off x="3713355" y="-13793577"/>
            <a:ext cx="47577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 Viên trong nhóm</a:t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>
            <a:off x="8471140" y="-1819172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-3040868" y="-1705724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6"/>
          <p:cNvSpPr/>
          <p:nvPr/>
        </p:nvSpPr>
        <p:spPr>
          <a:xfrm>
            <a:off x="2724539" y="-13239902"/>
            <a:ext cx="414906" cy="3378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6"/>
          <p:cNvSpPr/>
          <p:nvPr/>
        </p:nvSpPr>
        <p:spPr>
          <a:xfrm flipH="1">
            <a:off x="2991848" y="-13511694"/>
            <a:ext cx="339075" cy="286309"/>
          </a:xfrm>
          <a:custGeom>
            <a:avLst/>
            <a:gdLst/>
            <a:ahLst/>
            <a:cxnLst/>
            <a:rect l="l" t="t" r="r" b="b"/>
            <a:pathLst>
              <a:path w="418564" h="419465" extrusionOk="0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434326" y="-12799598"/>
            <a:ext cx="274288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Môn học Thuyết trình</a:t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>
            <a:off x="3840157" y="-12737051"/>
            <a:ext cx="1618850" cy="800594"/>
          </a:xfrm>
          <a:prstGeom prst="roundRect">
            <a:avLst>
              <a:gd name="adj" fmla="val 50000"/>
            </a:avLst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4746240" y="-12668622"/>
            <a:ext cx="658476" cy="663737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t="-59372" b="-2623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6365089" y="-16750225"/>
            <a:ext cx="5005275" cy="4505739"/>
          </a:xfrm>
          <a:prstGeom prst="roundRect">
            <a:avLst>
              <a:gd name="adj" fmla="val 6958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6"/>
          <p:cNvGrpSpPr/>
          <p:nvPr/>
        </p:nvGrpSpPr>
        <p:grpSpPr>
          <a:xfrm rot="10800000">
            <a:off x="-2432469" y="879199"/>
            <a:ext cx="4913115" cy="5099601"/>
            <a:chOff x="6194155" y="889708"/>
            <a:chExt cx="4720801" cy="5099601"/>
          </a:xfrm>
        </p:grpSpPr>
        <p:grpSp>
          <p:nvGrpSpPr>
            <p:cNvPr id="319" name="Google Shape;319;p6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76B4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25" name="Google Shape;325;p6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6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6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6" descr="Shape&#10;&#10;Description automatically generated with low confidenc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9" name="Google Shape;329;p6" descr="Single gear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1387467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583031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6" descr="Single gear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1456531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6" descr="Single gear outlin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-396354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6" descr="Single gear outlin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0800000">
            <a:off x="-70640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6"/>
          <p:cNvSpPr txBox="1"/>
          <p:nvPr/>
        </p:nvSpPr>
        <p:spPr>
          <a:xfrm>
            <a:off x="3139445" y="246056"/>
            <a:ext cx="803526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LÝ DO CHỌN ĐỀ TÀI</a:t>
            </a:r>
            <a:endParaRPr dirty="0"/>
          </a:p>
        </p:txBody>
      </p:sp>
      <p:grpSp>
        <p:nvGrpSpPr>
          <p:cNvPr id="335" name="Google Shape;335;p6"/>
          <p:cNvGrpSpPr/>
          <p:nvPr/>
        </p:nvGrpSpPr>
        <p:grpSpPr>
          <a:xfrm>
            <a:off x="2658460" y="1248056"/>
            <a:ext cx="9182558" cy="5457543"/>
            <a:chOff x="4413010" y="2746183"/>
            <a:chExt cx="5382955" cy="3648778"/>
          </a:xfrm>
        </p:grpSpPr>
        <p:sp>
          <p:nvSpPr>
            <p:cNvPr id="336" name="Google Shape;336;p6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6"/>
          <p:cNvSpPr txBox="1"/>
          <p:nvPr/>
        </p:nvSpPr>
        <p:spPr>
          <a:xfrm>
            <a:off x="5487925" y="11303905"/>
            <a:ext cx="617678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Nội dung 2</a:t>
            </a:r>
            <a:endParaRPr sz="140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 txBox="1"/>
          <p:nvPr/>
        </p:nvSpPr>
        <p:spPr>
          <a:xfrm>
            <a:off x="5627625" y="16922641"/>
            <a:ext cx="57225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Ghi chú nội dung 2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A04C7EB2-3CF2-A7AB-89E4-85769E1D53D2}"/>
              </a:ext>
            </a:extLst>
          </p:cNvPr>
          <p:cNvSpPr/>
          <p:nvPr/>
        </p:nvSpPr>
        <p:spPr>
          <a:xfrm>
            <a:off x="3139445" y="1778412"/>
            <a:ext cx="849980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A00EE-53AA-B937-831E-512DAAC1D469}"/>
              </a:ext>
            </a:extLst>
          </p:cNvPr>
          <p:cNvSpPr txBox="1"/>
          <p:nvPr/>
        </p:nvSpPr>
        <p:spPr>
          <a:xfrm>
            <a:off x="3329597" y="1940089"/>
            <a:ext cx="50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ĐỒNG HỒ LÀ MẶT HÀNG PHỔ BIẾN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B697F-E534-DF05-50D2-85405319BC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1759" y="1910990"/>
            <a:ext cx="419615" cy="419615"/>
          </a:xfrm>
          <a:prstGeom prst="rect">
            <a:avLst/>
          </a:prstGeom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913214D-4BB2-85C8-2347-C7C68E176B40}"/>
              </a:ext>
            </a:extLst>
          </p:cNvPr>
          <p:cNvSpPr/>
          <p:nvPr/>
        </p:nvSpPr>
        <p:spPr>
          <a:xfrm>
            <a:off x="3117474" y="2664367"/>
            <a:ext cx="849980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299B2-F572-AD8E-E58B-120CDE3F1354}"/>
              </a:ext>
            </a:extLst>
          </p:cNvPr>
          <p:cNvSpPr txBox="1"/>
          <p:nvPr/>
        </p:nvSpPr>
        <p:spPr>
          <a:xfrm>
            <a:off x="3307626" y="2826044"/>
            <a:ext cx="50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ĐỒNG HỒ MANG LẠI LỢI NHUẬN CAO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1CBDC-B962-FD0C-ADAF-FD15E17D41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9788" y="2796945"/>
            <a:ext cx="419615" cy="419615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42BBB0C8-B526-33A4-701D-8ED93508B912}"/>
              </a:ext>
            </a:extLst>
          </p:cNvPr>
          <p:cNvSpPr/>
          <p:nvPr/>
        </p:nvSpPr>
        <p:spPr>
          <a:xfrm>
            <a:off x="3117474" y="3562958"/>
            <a:ext cx="849980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B376D-D363-C60C-37B9-90BD5BE1C867}"/>
              </a:ext>
            </a:extLst>
          </p:cNvPr>
          <p:cNvSpPr txBox="1"/>
          <p:nvPr/>
        </p:nvSpPr>
        <p:spPr>
          <a:xfrm>
            <a:off x="3307626" y="3724635"/>
            <a:ext cx="507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ĐỒNG HỒ CÓ GIÁ TRỊ THẨM MỸ CAO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50536-3313-CAE4-7064-D1E13489AD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9788" y="3695536"/>
            <a:ext cx="419615" cy="419615"/>
          </a:xfrm>
          <a:prstGeom prst="rect">
            <a:avLst/>
          </a:prstGeom>
        </p:spPr>
      </p:pic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869058E-A7EB-2E89-9524-C7DCDB2BCD18}"/>
              </a:ext>
            </a:extLst>
          </p:cNvPr>
          <p:cNvSpPr/>
          <p:nvPr/>
        </p:nvSpPr>
        <p:spPr>
          <a:xfrm>
            <a:off x="3117474" y="4485732"/>
            <a:ext cx="849980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9E972-A963-9D4F-B705-40CB2AED923E}"/>
              </a:ext>
            </a:extLst>
          </p:cNvPr>
          <p:cNvSpPr txBox="1"/>
          <p:nvPr/>
        </p:nvSpPr>
        <p:spPr>
          <a:xfrm>
            <a:off x="3307625" y="4647409"/>
            <a:ext cx="591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DỄ QUẢN LÝ VÌ ĐÂY CHỈ LÀ 1 LOẠI SẢN PHẨM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BED26-82FB-A0AB-6B28-66686A618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9788" y="4618310"/>
            <a:ext cx="419615" cy="419615"/>
          </a:xfrm>
          <a:prstGeom prst="rect">
            <a:avLst/>
          </a:prstGeom>
        </p:spPr>
      </p:pic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BA04A09E-148A-BD02-AE3A-A234EE1D29CE}"/>
              </a:ext>
            </a:extLst>
          </p:cNvPr>
          <p:cNvSpPr/>
          <p:nvPr/>
        </p:nvSpPr>
        <p:spPr>
          <a:xfrm>
            <a:off x="3086858" y="5418653"/>
            <a:ext cx="8499804" cy="711200"/>
          </a:xfrm>
          <a:prstGeom prst="foldedCorner">
            <a:avLst>
              <a:gd name="adj" fmla="val 47619"/>
            </a:avLst>
          </a:prstGeom>
          <a:solidFill>
            <a:srgbClr val="FD5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F3862-6970-D35A-B9FF-E4074E6BF768}"/>
              </a:ext>
            </a:extLst>
          </p:cNvPr>
          <p:cNvSpPr txBox="1"/>
          <p:nvPr/>
        </p:nvSpPr>
        <p:spPr>
          <a:xfrm>
            <a:off x="3277010" y="5580330"/>
            <a:ext cx="720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chemeClr val="bg1"/>
                </a:solidFill>
                <a:latin typeface="SVN-Product Sans" panose="020B0403030502040203" pitchFamily="34" charset="0"/>
              </a:rPr>
              <a:t>CHÚNG EM CÓ THỂ HIỂU THỀM VỀ CÁC LOẠI ĐỒNG HỒ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E6CF49-2C70-9ED1-BEA2-8A04DB52F5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79172" y="5551231"/>
            <a:ext cx="419615" cy="41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0" grpId="0" animBg="1"/>
      <p:bldP spid="11" grpId="0"/>
      <p:bldP spid="13" grpId="0" animBg="1"/>
      <p:bldP spid="14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"/>
          <p:cNvSpPr/>
          <p:nvPr/>
        </p:nvSpPr>
        <p:spPr>
          <a:xfrm>
            <a:off x="7024895" y="-1318199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-2794236" y="-2094681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7"/>
          <p:cNvGrpSpPr/>
          <p:nvPr/>
        </p:nvGrpSpPr>
        <p:grpSpPr>
          <a:xfrm>
            <a:off x="386930" y="879199"/>
            <a:ext cx="4913115" cy="5099601"/>
            <a:chOff x="6194155" y="889708"/>
            <a:chExt cx="4720801" cy="5099601"/>
          </a:xfrm>
        </p:grpSpPr>
        <p:grpSp>
          <p:nvGrpSpPr>
            <p:cNvPr id="347" name="Google Shape;347;p7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53" name="Google Shape;353;p7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7" name="Google Shape;357;p7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31933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7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36369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62869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23046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7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48760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63" name="Google Shape;363;p7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64" name="Google Shape;364;p7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16524766" y="1080189"/>
            <a:ext cx="9135940" cy="5518574"/>
            <a:chOff x="4353956" y="782166"/>
            <a:chExt cx="5639379" cy="1720965"/>
          </a:xfrm>
        </p:grpSpPr>
        <p:sp>
          <p:nvSpPr>
            <p:cNvPr id="369" name="Google Shape;369;p7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99;p5">
            <a:extLst>
              <a:ext uri="{FF2B5EF4-FFF2-40B4-BE49-F238E27FC236}">
                <a16:creationId xmlns:a16="http://schemas.microsoft.com/office/drawing/2014/main" id="{D577D466-2F6A-D114-EA94-573C52747C96}"/>
              </a:ext>
            </a:extLst>
          </p:cNvPr>
          <p:cNvSpPr txBox="1"/>
          <p:nvPr/>
        </p:nvSpPr>
        <p:spPr>
          <a:xfrm>
            <a:off x="5484661" y="2641172"/>
            <a:ext cx="58633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D87259"/>
                </a:solidFill>
              </a:rPr>
              <a:t>NỘI DUNG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3086637" y="107283"/>
            <a:ext cx="451523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MÔ HÌNH ER</a:t>
            </a:r>
            <a:endParaRPr sz="11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9B8D1-BD64-BCC9-C885-12B2976B10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1121" y="1124555"/>
            <a:ext cx="6780325" cy="53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8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3086637" y="107283"/>
            <a:ext cx="647939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SƠ ĐỒ DIAGRAMS</a:t>
            </a:r>
            <a:endParaRPr sz="11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0891A-1606-BE31-13C0-50C2CDDED6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0708" y="1231515"/>
            <a:ext cx="7518523" cy="50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99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"/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8"/>
          <p:cNvGrpSpPr/>
          <p:nvPr/>
        </p:nvGrpSpPr>
        <p:grpSpPr>
          <a:xfrm rot="10800000">
            <a:off x="-2441110" y="879199"/>
            <a:ext cx="4913115" cy="5099601"/>
            <a:chOff x="6194155" y="889708"/>
            <a:chExt cx="4720801" cy="5099601"/>
          </a:xfrm>
        </p:grpSpPr>
        <p:grpSp>
          <p:nvGrpSpPr>
            <p:cNvPr id="378" name="Google Shape;378;p8"/>
            <p:cNvGrpSpPr/>
            <p:nvPr/>
          </p:nvGrpSpPr>
          <p:grpSpPr>
            <a:xfrm rot="-54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379" name="Google Shape;379;p8"/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/>
                <a:ahLst/>
                <a:cxnLst/>
                <a:rect l="l" t="t" r="r" b="b"/>
                <a:pathLst>
                  <a:path w="3882972" h="3719108" extrusionOk="0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rgbClr val="D5DB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84" name="Google Shape;384;p8" descr="Shap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6498295" y="3176396"/>
              <a:ext cx="454668" cy="454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8" descr="Shape&#10;&#10;Description automatically generated with low confidenc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8" descr="Shape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8" descr="Shape&#10;&#10;Description automatically generated with low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8" descr="Single gear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1396108" y="2266008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8" descr="Single gear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-591672" y="3266810"/>
            <a:ext cx="908723" cy="87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8" descr="Single gear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-1465172" y="3344090"/>
            <a:ext cx="1292563" cy="124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404995" y="2060780"/>
            <a:ext cx="1602728" cy="153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8" descr="Single gear outlin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-79281" y="3102817"/>
            <a:ext cx="1602728" cy="15399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8"/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D87259"/>
                </a:solidFill>
                <a:latin typeface="Arial"/>
                <a:ea typeface="Arial"/>
                <a:cs typeface="Arial"/>
                <a:sym typeface="Arial"/>
              </a:rPr>
              <a:t>Nội dung 1</a:t>
            </a:r>
            <a:endParaRPr/>
          </a:p>
        </p:txBody>
      </p:sp>
      <p:grpSp>
        <p:nvGrpSpPr>
          <p:cNvPr id="394" name="Google Shape;394;p8"/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395" name="Google Shape;395;p8"/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8"/>
          <p:cNvSpPr txBox="1"/>
          <p:nvPr/>
        </p:nvSpPr>
        <p:spPr>
          <a:xfrm>
            <a:off x="1256160" y="123919"/>
            <a:ext cx="105848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SƠ ĐỒ USE CASE TỔNG QUÁT</a:t>
            </a:r>
            <a:endParaRPr sz="1100" dirty="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8"/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399" name="Google Shape;399;p8"/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8"/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402" name="Google Shape;402;p8"/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dk1"/>
              </a:solidFill>
              <a:ln w="762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244381" y="18887480"/>
            <a:ext cx="4913773" cy="1615044"/>
          </a:xfrm>
          <a:prstGeom prst="roundRect">
            <a:avLst>
              <a:gd name="adj" fmla="val 16667"/>
            </a:avLst>
          </a:prstGeom>
          <a:blipFill rotWithShape="1">
            <a:blip r:embed="rId11">
              <a:alphaModFix/>
            </a:blip>
            <a:stretch>
              <a:fillRect l="-9822" t="-299876" r="-10332" b="-2499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8342" t="-73472" r="-163100" b="-295790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628960" y="26394163"/>
            <a:ext cx="2440204" cy="2489639"/>
          </a:xfrm>
          <a:prstGeom prst="roundRect">
            <a:avLst>
              <a:gd name="adj" fmla="val 10422"/>
            </a:avLst>
          </a:prstGeom>
          <a:blipFill rotWithShape="1">
            <a:blip r:embed="rId11">
              <a:alphaModFix/>
            </a:blip>
            <a:stretch>
              <a:fillRect l="-25343" t="-326869" r="-151304" b="-5517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8"/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Nội dung 3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B51E8"/>
                </a:solidFill>
                <a:latin typeface="Arial"/>
                <a:ea typeface="Arial"/>
                <a:cs typeface="Arial"/>
                <a:sym typeface="Arial"/>
              </a:rPr>
              <a:t>Ghi chú nội dung</a:t>
            </a:r>
            <a:endParaRPr/>
          </a:p>
        </p:txBody>
      </p:sp>
      <p:pic>
        <p:nvPicPr>
          <p:cNvPr id="2" name="Picture 1" descr="Không có mô tả.">
            <a:extLst>
              <a:ext uri="{FF2B5EF4-FFF2-40B4-BE49-F238E27FC236}">
                <a16:creationId xmlns:a16="http://schemas.microsoft.com/office/drawing/2014/main" id="{BCAC1B83-846A-9FC5-7109-66A38C1DF1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62" y="1139180"/>
            <a:ext cx="6332220" cy="525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394</Words>
  <Application>Microsoft Office PowerPoint</Application>
  <PresentationFormat>Widescreen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SVN-Product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Pham An</cp:lastModifiedBy>
  <cp:revision>5</cp:revision>
  <dcterms:created xsi:type="dcterms:W3CDTF">2021-09-15T02:38:38Z</dcterms:created>
  <dcterms:modified xsi:type="dcterms:W3CDTF">2022-12-12T15:40:53Z</dcterms:modified>
</cp:coreProperties>
</file>