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60" r:id="rId3"/>
    <p:sldId id="257" r:id="rId4"/>
    <p:sldId id="258" r:id="rId5"/>
    <p:sldId id="259" r:id="rId6"/>
    <p:sldId id="261" r:id="rId7"/>
    <p:sldId id="27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82" r:id="rId23"/>
    <p:sldId id="279" r:id="rId24"/>
    <p:sldId id="280" r:id="rId25"/>
    <p:sldId id="281" r:id="rId26"/>
    <p:sldId id="277" r:id="rId27"/>
    <p:sldId id="278" r:id="rId28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29" autoAdjust="0"/>
    <p:restoredTop sz="94660"/>
  </p:normalViewPr>
  <p:slideViewPr>
    <p:cSldViewPr>
      <p:cViewPr varScale="1">
        <p:scale>
          <a:sx n="69" d="100"/>
          <a:sy n="69" d="100"/>
        </p:scale>
        <p:origin x="-139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_rels/data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" Target="../slides/slide6.xml"/></Relationships>
</file>

<file path=ppt/diagrams/_rels/data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jpeg"/></Relationships>
</file>

<file path=ppt/diagrams/_rels/data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" Target="../slides/slide11.xml"/></Relationships>
</file>

<file path=ppt/diagrams/_rels/data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" Target="../slides/slide11.xml"/></Relationships>
</file>

<file path=ppt/diagrams/_rels/data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" Target="../slides/slide11.xml"/></Relationships>
</file>

<file path=ppt/diagrams/_rels/data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jpeg"/></Relationships>
</file>

<file path=ppt/diagrams/_rels/data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" Target="../slides/slide15.xml"/></Relationships>
</file>

<file path=ppt/diagrams/_rels/data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" Target="../slides/slide15.xml"/></Relationships>
</file>

<file path=ppt/diagrams/_rels/data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23.jpg"/></Relationships>
</file>

<file path=ppt/diagrams/_rels/data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23.jp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ata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23.jpg"/></Relationships>
</file>

<file path=ppt/diagrams/_rels/data2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3.jpg"/></Relationships>
</file>

<file path=ppt/diagrams/_rels/data2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0.gif"/></Relationships>
</file>

<file path=ppt/diagrams/_rels/data2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0.gif"/></Relationships>
</file>

<file path=ppt/diagrams/_rels/data2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0.gif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" Target="../slides/slide2.xml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" Target="../slides/slide2.xml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" Target="../slides/slide2.xml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jpeg"/></Relationships>
</file>

<file path=ppt/diagrams/_rels/data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" Target="../slides/slide6.xml"/></Relationships>
</file>

<file path=ppt/diagrams/_rels/data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" Target="../slides/slide6.xml"/></Relationships>
</file>

<file path=ppt/diagrams/_rels/data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" Target="../slides/slide6.xml"/></Relationships>
</file>

<file path=ppt/diagrams/_rels/drawing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jpeg"/></Relationships>
</file>

<file path=ppt/diagrams/_rels/drawing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jpeg"/></Relationships>
</file>

<file path=ppt/diagrams/_rels/drawing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jpeg"/></Relationships>
</file>

<file path=ppt/diagrams/_rels/drawing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jpeg"/></Relationships>
</file>

<file path=ppt/diagrams/_rels/drawing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jpeg"/></Relationships>
</file>

<file path=ppt/diagrams/_rels/drawing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jpeg"/></Relationships>
</file>

<file path=ppt/diagrams/_rels/drawing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jpeg"/></Relationships>
</file>

<file path=ppt/diagrams/_rels/drawing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jpeg"/></Relationships>
</file>

<file path=ppt/diagrams/_rels/drawing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23.jpg"/></Relationships>
</file>

<file path=ppt/diagrams/_rels/drawing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23.jp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rawing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23.jpg"/></Relationships>
</file>

<file path=ppt/diagrams/_rels/drawing2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3.jpg"/></Relationships>
</file>

<file path=ppt/diagrams/_rels/drawing2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0.gif"/></Relationships>
</file>

<file path=ppt/diagrams/_rels/drawing2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0.gif"/></Relationships>
</file>

<file path=ppt/diagrams/_rels/drawing2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0.gif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e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e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jpe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jpe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jpeg"/></Relationships>
</file>

<file path=ppt/diagrams/_rels/drawing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F1D7E5-A144-4F20-859B-F712E3121468}" type="doc">
      <dgm:prSet loTypeId="urn:microsoft.com/office/officeart/2008/layout/PictureStrips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th-TH"/>
        </a:p>
      </dgm:t>
    </dgm:pt>
    <dgm:pt modelId="{B2D73589-B66D-489C-BB1B-8171CAF80F36}" type="pres">
      <dgm:prSet presAssocID="{5EF1D7E5-A144-4F20-859B-F712E312146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th-TH"/>
        </a:p>
      </dgm:t>
    </dgm:pt>
  </dgm:ptLst>
  <dgm:cxnLst>
    <dgm:cxn modelId="{EEED26BC-5D62-4C0B-97BE-B3054406E07A}" type="presOf" srcId="{5EF1D7E5-A144-4F20-859B-F712E3121468}" destId="{B2D73589-B66D-489C-BB1B-8171CAF80F36}" srcOrd="0" destOrd="0" presId="urn:microsoft.com/office/officeart/2008/layout/PictureStrips"/>
  </dgm:cxnLst>
  <dgm:bg>
    <a:gradFill flip="none" rotWithShape="1">
      <a:gsLst>
        <a:gs pos="0">
          <a:schemeClr val="tx2">
            <a:lumMod val="40000"/>
            <a:lumOff val="60000"/>
            <a:shade val="30000"/>
            <a:satMod val="115000"/>
          </a:schemeClr>
        </a:gs>
        <a:gs pos="50000">
          <a:schemeClr val="tx2">
            <a:lumMod val="40000"/>
            <a:lumOff val="60000"/>
            <a:shade val="67500"/>
            <a:satMod val="115000"/>
          </a:schemeClr>
        </a:gs>
        <a:gs pos="100000">
          <a:schemeClr val="tx2">
            <a:lumMod val="40000"/>
            <a:lumOff val="60000"/>
            <a:shade val="100000"/>
            <a:satMod val="115000"/>
          </a:schemeClr>
        </a:gs>
      </a:gsLst>
      <a:lin ang="18900000" scaled="1"/>
      <a:tileRect/>
    </a:gradFill>
  </dgm:bg>
  <dgm:whole>
    <a:ln w="57150"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EF1D7E5-A144-4F20-859B-F712E3121468}" type="doc">
      <dgm:prSet loTypeId="urn:microsoft.com/office/officeart/2008/layout/PictureStrips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th-TH"/>
        </a:p>
      </dgm:t>
    </dgm:pt>
    <dgm:pt modelId="{9653C6B5-1A54-4C92-9C1A-B591340B4556}">
      <dgm:prSet phldrT="[ข้อความ]" custT="1"/>
      <dgm:spPr>
        <a:xfrm>
          <a:off x="3594" y="20389"/>
          <a:ext cx="4226774" cy="667715"/>
        </a:xfrm>
        <a:solidFill>
          <a:srgbClr val="FF3300"/>
        </a:solidFill>
        <a:ln w="25400" cap="flat" cmpd="sng" algn="ctr">
          <a:noFill/>
          <a:prstDash val="solid"/>
        </a:ln>
        <a:effectLst>
          <a:reflection blurRad="6350" stA="50000" endA="300" endPos="90000" dir="5400000" sy="-100000" algn="bl" rotWithShape="0"/>
        </a:effectLst>
      </dgm:spPr>
      <dgm:t>
        <a:bodyPr/>
        <a:lstStyle/>
        <a:p>
          <a:r>
            <a:rPr lang="th-TH" sz="2400" dirty="0" smtClean="0">
              <a:solidFill>
                <a:sysClr val="window" lastClr="FFFFFF"/>
              </a:solidFill>
              <a:latin typeface="DSN FreeJack" pitchFamily="2" charset="-34"/>
              <a:ea typeface="+mn-ea"/>
              <a:cs typeface="DSN FreeJack" pitchFamily="2" charset="-34"/>
            </a:rPr>
            <a:t>คุณพ่อจะมีวิธีช่วยคุณแม่ได้อย่างไรบ้าง</a:t>
          </a:r>
          <a:endParaRPr lang="th-TH" sz="2400" dirty="0">
            <a:solidFill>
              <a:sysClr val="window" lastClr="FFFFFF"/>
            </a:solidFill>
            <a:latin typeface="DSN FreeJack" pitchFamily="2" charset="-34"/>
            <a:ea typeface="+mn-ea"/>
            <a:cs typeface="DSN FreeJack" pitchFamily="2" charset="-34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F38F90D7-AAF8-4584-B83D-4F28A6E4EA6D}" type="sibTrans" cxnId="{37AB62A3-1632-4F20-BC0B-7341A95B9343}">
      <dgm:prSet/>
      <dgm:spPr/>
      <dgm:t>
        <a:bodyPr/>
        <a:lstStyle/>
        <a:p>
          <a:endParaRPr lang="th-TH"/>
        </a:p>
      </dgm:t>
    </dgm:pt>
    <dgm:pt modelId="{C8A53717-3E6B-4D40-8112-62B0FB34EBEA}" type="parTrans" cxnId="{37AB62A3-1632-4F20-BC0B-7341A95B9343}">
      <dgm:prSet/>
      <dgm:spPr/>
      <dgm:t>
        <a:bodyPr/>
        <a:lstStyle/>
        <a:p>
          <a:endParaRPr lang="th-TH"/>
        </a:p>
      </dgm:t>
    </dgm:pt>
    <dgm:pt modelId="{B2D73589-B66D-489C-BB1B-8171CAF80F36}" type="pres">
      <dgm:prSet presAssocID="{5EF1D7E5-A144-4F20-859B-F712E312146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th-TH"/>
        </a:p>
      </dgm:t>
    </dgm:pt>
    <dgm:pt modelId="{5CB244D8-A8F3-45DA-9060-667A09C93019}" type="pres">
      <dgm:prSet presAssocID="{9653C6B5-1A54-4C92-9C1A-B591340B4556}" presName="composite" presStyleCnt="0"/>
      <dgm:spPr/>
    </dgm:pt>
    <dgm:pt modelId="{F70980C7-057F-4308-896E-B5D60627757B}" type="pres">
      <dgm:prSet presAssocID="{9653C6B5-1A54-4C92-9C1A-B591340B4556}" presName="rect1" presStyleLbl="trAlignAcc1" presStyleIdx="0" presStyleCnt="1" custScaleX="108199" custScaleY="54696" custLinFactY="-100000" custLinFactNeighborX="46" custLinFactNeighborY="-11132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th-TH"/>
        </a:p>
      </dgm:t>
    </dgm:pt>
    <dgm:pt modelId="{4143FBC1-2BDA-4198-A4A5-3B617AAB1820}" type="pres">
      <dgm:prSet presAssocID="{9653C6B5-1A54-4C92-9C1A-B591340B4556}" presName="rect2" presStyleLbl="fgImgPlace1" presStyleIdx="0" presStyleCnt="1" custScaleX="89004" custScaleY="56982" custLinFactY="-89021" custLinFactNeighborX="-5397" custLinFactNeighborY="-100000"/>
      <dgm:spPr>
        <a:xfrm>
          <a:off x="36" y="99"/>
          <a:ext cx="760577" cy="730403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softEdge rad="31750"/>
        </a:effectLst>
      </dgm:spPr>
      <dgm:t>
        <a:bodyPr/>
        <a:lstStyle/>
        <a:p>
          <a:endParaRPr lang="th-TH"/>
        </a:p>
      </dgm:t>
    </dgm:pt>
  </dgm:ptLst>
  <dgm:cxnLst>
    <dgm:cxn modelId="{37AB62A3-1632-4F20-BC0B-7341A95B9343}" srcId="{5EF1D7E5-A144-4F20-859B-F712E3121468}" destId="{9653C6B5-1A54-4C92-9C1A-B591340B4556}" srcOrd="0" destOrd="0" parTransId="{C8A53717-3E6B-4D40-8112-62B0FB34EBEA}" sibTransId="{F38F90D7-AAF8-4584-B83D-4F28A6E4EA6D}"/>
    <dgm:cxn modelId="{7436A686-1668-4CBB-9F0E-3E9B872BC928}" type="presOf" srcId="{9653C6B5-1A54-4C92-9C1A-B591340B4556}" destId="{F70980C7-057F-4308-896E-B5D60627757B}" srcOrd="0" destOrd="0" presId="urn:microsoft.com/office/officeart/2008/layout/PictureStrips"/>
    <dgm:cxn modelId="{CF07F623-0214-4446-8FF8-44CDCD9BE9D9}" type="presOf" srcId="{5EF1D7E5-A144-4F20-859B-F712E3121468}" destId="{B2D73589-B66D-489C-BB1B-8171CAF80F36}" srcOrd="0" destOrd="0" presId="urn:microsoft.com/office/officeart/2008/layout/PictureStrips"/>
    <dgm:cxn modelId="{A5771003-55F9-4BF3-8D8C-F1FA143C3D34}" type="presParOf" srcId="{B2D73589-B66D-489C-BB1B-8171CAF80F36}" destId="{5CB244D8-A8F3-45DA-9060-667A09C93019}" srcOrd="0" destOrd="0" presId="urn:microsoft.com/office/officeart/2008/layout/PictureStrips"/>
    <dgm:cxn modelId="{2CCEA5AB-29A1-448B-9DE8-2AE1BC82626C}" type="presParOf" srcId="{5CB244D8-A8F3-45DA-9060-667A09C93019}" destId="{F70980C7-057F-4308-896E-B5D60627757B}" srcOrd="0" destOrd="0" presId="urn:microsoft.com/office/officeart/2008/layout/PictureStrips"/>
    <dgm:cxn modelId="{8CF99E45-E658-443E-B833-09EB8916D22A}" type="presParOf" srcId="{5CB244D8-A8F3-45DA-9060-667A09C93019}" destId="{4143FBC1-2BDA-4198-A4A5-3B617AAB1820}" srcOrd="1" destOrd="0" presId="urn:microsoft.com/office/officeart/2008/layout/PictureStrips"/>
  </dgm:cxnLst>
  <dgm:bg>
    <a:gradFill flip="none" rotWithShape="1">
      <a:gsLst>
        <a:gs pos="0">
          <a:srgbClr val="FF3300">
            <a:tint val="66000"/>
            <a:satMod val="160000"/>
          </a:srgbClr>
        </a:gs>
        <a:gs pos="50000">
          <a:srgbClr val="FF3300">
            <a:tint val="44500"/>
            <a:satMod val="160000"/>
          </a:srgbClr>
        </a:gs>
        <a:gs pos="100000">
          <a:srgbClr val="FF3300">
            <a:tint val="23500"/>
            <a:satMod val="160000"/>
          </a:srgbClr>
        </a:gs>
      </a:gsLst>
      <a:path path="circle">
        <a:fillToRect r="100000" b="100000"/>
      </a:path>
      <a:tileRect l="-100000" t="-100000"/>
    </a:gradFill>
  </dgm:bg>
  <dgm:whole>
    <a:ln w="57150"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EF1D7E5-A144-4F20-859B-F712E3121468}" type="doc">
      <dgm:prSet loTypeId="urn:microsoft.com/office/officeart/2008/layout/PictureStrips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th-TH"/>
        </a:p>
      </dgm:t>
    </dgm:pt>
    <dgm:pt modelId="{9653C6B5-1A54-4C92-9C1A-B591340B4556}">
      <dgm:prSet phldrT="[ข้อความ]" custT="1"/>
      <dgm:spPr>
        <a:xfrm>
          <a:off x="0" y="26"/>
          <a:ext cx="4226774" cy="667715"/>
        </a:xfrm>
        <a:solidFill>
          <a:srgbClr val="92D050"/>
        </a:solidFill>
        <a:ln w="25400" cap="flat" cmpd="sng" algn="ctr">
          <a:noFill/>
          <a:prstDash val="solid"/>
        </a:ln>
        <a:effectLst>
          <a:reflection blurRad="6350" stA="50000" endA="300" endPos="90000" dir="5400000" sy="-100000" algn="bl" rotWithShape="0"/>
        </a:effectLst>
      </dgm:spPr>
      <dgm:t>
        <a:bodyPr/>
        <a:lstStyle/>
        <a:p>
          <a:r>
            <a:rPr lang="th-TH" sz="4000" dirty="0" err="1">
              <a:solidFill>
                <a:sysClr val="window" lastClr="FFFFFF"/>
              </a:solidFill>
              <a:latin typeface="DSN FreeJack" pitchFamily="2" charset="-34"/>
              <a:ea typeface="+mn-ea"/>
              <a:cs typeface="DSN FreeJack" pitchFamily="2" charset="-34"/>
            </a:rPr>
            <a:t>พัฒน</a:t>
          </a:r>
          <a:r>
            <a:rPr lang="th-TH" sz="4000" dirty="0">
              <a:solidFill>
                <a:sysClr val="window" lastClr="FFFFFF"/>
              </a:solidFill>
              <a:latin typeface="DSN FreeJack" pitchFamily="2" charset="-34"/>
              <a:ea typeface="+mn-ea"/>
              <a:cs typeface="DSN FreeJack" pitchFamily="2" charset="-34"/>
            </a:rPr>
            <a:t>กิจที่</a:t>
          </a:r>
          <a:r>
            <a:rPr lang="en-US" sz="4000" dirty="0">
              <a:solidFill>
                <a:sysClr val="window" lastClr="FFFFFF"/>
              </a:solidFill>
              <a:latin typeface="DSN FreeJack" pitchFamily="2" charset="-34"/>
              <a:ea typeface="+mn-ea"/>
              <a:cs typeface="DSN FreeJack" pitchFamily="2" charset="-34"/>
            </a:rPr>
            <a:t> </a:t>
          </a:r>
          <a:r>
            <a:rPr lang="en-US" sz="4000" dirty="0" smtClean="0">
              <a:solidFill>
                <a:sysClr val="window" lastClr="FFFFFF"/>
              </a:solidFill>
              <a:latin typeface="DSN FreeJack" pitchFamily="2" charset="-34"/>
              <a:ea typeface="+mn-ea"/>
              <a:cs typeface="DSN FreeJack" pitchFamily="2" charset="-34"/>
            </a:rPr>
            <a:t>3</a:t>
          </a:r>
          <a:endParaRPr lang="th-TH" sz="4000" dirty="0">
            <a:solidFill>
              <a:sysClr val="window" lastClr="FFFFFF"/>
            </a:solidFill>
            <a:latin typeface="DSN FreeJack" pitchFamily="2" charset="-34"/>
            <a:ea typeface="+mn-ea"/>
            <a:cs typeface="DSN FreeJack" pitchFamily="2" charset="-34"/>
          </a:endParaRPr>
        </a:p>
      </dgm:t>
    </dgm:pt>
    <dgm:pt modelId="{F38F90D7-AAF8-4584-B83D-4F28A6E4EA6D}" type="sibTrans" cxnId="{37AB62A3-1632-4F20-BC0B-7341A95B9343}">
      <dgm:prSet/>
      <dgm:spPr/>
      <dgm:t>
        <a:bodyPr/>
        <a:lstStyle/>
        <a:p>
          <a:endParaRPr lang="th-TH"/>
        </a:p>
      </dgm:t>
    </dgm:pt>
    <dgm:pt modelId="{C8A53717-3E6B-4D40-8112-62B0FB34EBEA}" type="parTrans" cxnId="{37AB62A3-1632-4F20-BC0B-7341A95B9343}">
      <dgm:prSet/>
      <dgm:spPr/>
      <dgm:t>
        <a:bodyPr/>
        <a:lstStyle/>
        <a:p>
          <a:endParaRPr lang="th-TH"/>
        </a:p>
      </dgm:t>
    </dgm:pt>
    <dgm:pt modelId="{B2D73589-B66D-489C-BB1B-8171CAF80F36}" type="pres">
      <dgm:prSet presAssocID="{5EF1D7E5-A144-4F20-859B-F712E312146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th-TH"/>
        </a:p>
      </dgm:t>
    </dgm:pt>
    <dgm:pt modelId="{5CB244D8-A8F3-45DA-9060-667A09C93019}" type="pres">
      <dgm:prSet presAssocID="{9653C6B5-1A54-4C92-9C1A-B591340B4556}" presName="composite" presStyleCnt="0"/>
      <dgm:spPr/>
    </dgm:pt>
    <dgm:pt modelId="{F70980C7-057F-4308-896E-B5D60627757B}" type="pres">
      <dgm:prSet presAssocID="{9653C6B5-1A54-4C92-9C1A-B591340B4556}" presName="rect1" presStyleLbl="trAlignAcc1" presStyleIdx="0" presStyleCnt="1" custScaleX="108199" custScaleY="54696" custLinFactY="-100000" custLinFactNeighborX="-46" custLinFactNeighborY="-11299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th-TH"/>
        </a:p>
      </dgm:t>
    </dgm:pt>
    <dgm:pt modelId="{4143FBC1-2BDA-4198-A4A5-3B617AAB1820}" type="pres">
      <dgm:prSet presAssocID="{9653C6B5-1A54-4C92-9C1A-B591340B4556}" presName="rect2" presStyleLbl="fgImgPlace1" presStyleIdx="0" presStyleCnt="1" custScaleX="89004" custScaleY="56982" custLinFactY="-89021" custLinFactNeighborX="-5397" custLinFactNeighborY="-100000"/>
      <dgm:spPr>
        <a:xfrm>
          <a:off x="36" y="99"/>
          <a:ext cx="760577" cy="73040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softEdge rad="31750"/>
        </a:effectLst>
      </dgm:spPr>
      <dgm:t>
        <a:bodyPr/>
        <a:lstStyle/>
        <a:p>
          <a:endParaRPr lang="th-TH"/>
        </a:p>
      </dgm:t>
    </dgm:pt>
  </dgm:ptLst>
  <dgm:cxnLst>
    <dgm:cxn modelId="{37AB62A3-1632-4F20-BC0B-7341A95B9343}" srcId="{5EF1D7E5-A144-4F20-859B-F712E3121468}" destId="{9653C6B5-1A54-4C92-9C1A-B591340B4556}" srcOrd="0" destOrd="0" parTransId="{C8A53717-3E6B-4D40-8112-62B0FB34EBEA}" sibTransId="{F38F90D7-AAF8-4584-B83D-4F28A6E4EA6D}"/>
    <dgm:cxn modelId="{45CB44CB-D1C6-44E5-B404-E01765B605D1}" type="presOf" srcId="{9653C6B5-1A54-4C92-9C1A-B591340B4556}" destId="{F70980C7-057F-4308-896E-B5D60627757B}" srcOrd="0" destOrd="0" presId="urn:microsoft.com/office/officeart/2008/layout/PictureStrips"/>
    <dgm:cxn modelId="{389234FE-1FE6-4821-ADB9-E464FF94F3AB}" type="presOf" srcId="{5EF1D7E5-A144-4F20-859B-F712E3121468}" destId="{B2D73589-B66D-489C-BB1B-8171CAF80F36}" srcOrd="0" destOrd="0" presId="urn:microsoft.com/office/officeart/2008/layout/PictureStrips"/>
    <dgm:cxn modelId="{04E97AAC-9DCB-4415-A8B4-6646EABC578D}" type="presParOf" srcId="{B2D73589-B66D-489C-BB1B-8171CAF80F36}" destId="{5CB244D8-A8F3-45DA-9060-667A09C93019}" srcOrd="0" destOrd="0" presId="urn:microsoft.com/office/officeart/2008/layout/PictureStrips"/>
    <dgm:cxn modelId="{848ECAC0-F32A-4267-BCA4-4FBED73B9213}" type="presParOf" srcId="{5CB244D8-A8F3-45DA-9060-667A09C93019}" destId="{F70980C7-057F-4308-896E-B5D60627757B}" srcOrd="0" destOrd="0" presId="urn:microsoft.com/office/officeart/2008/layout/PictureStrips"/>
    <dgm:cxn modelId="{38E31632-30FD-4847-9818-4A9B3E4B595A}" type="presParOf" srcId="{5CB244D8-A8F3-45DA-9060-667A09C93019}" destId="{4143FBC1-2BDA-4198-A4A5-3B617AAB1820}" srcOrd="1" destOrd="0" presId="urn:microsoft.com/office/officeart/2008/layout/PictureStrips"/>
  </dgm:cxnLst>
  <dgm:bg>
    <a:gradFill flip="none" rotWithShape="1">
      <a:gsLst>
        <a:gs pos="0">
          <a:srgbClr val="92D050">
            <a:tint val="66000"/>
            <a:satMod val="160000"/>
          </a:srgbClr>
        </a:gs>
        <a:gs pos="50000">
          <a:srgbClr val="92D050">
            <a:tint val="44500"/>
            <a:satMod val="160000"/>
          </a:srgbClr>
        </a:gs>
        <a:gs pos="100000">
          <a:srgbClr val="92D050">
            <a:tint val="23500"/>
            <a:satMod val="160000"/>
          </a:srgbClr>
        </a:gs>
      </a:gsLst>
      <a:lin ang="0" scaled="1"/>
      <a:tileRect/>
    </a:gradFill>
  </dgm:bg>
  <dgm:whole>
    <a:ln w="57150"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EF1D7E5-A144-4F20-859B-F712E3121468}" type="doc">
      <dgm:prSet loTypeId="urn:microsoft.com/office/officeart/2008/layout/PictureStrips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th-TH"/>
        </a:p>
      </dgm:t>
    </dgm:pt>
    <dgm:pt modelId="{9653C6B5-1A54-4C92-9C1A-B591340B4556}">
      <dgm:prSet phldrT="[ข้อความ]" custT="1"/>
      <dgm:spPr>
        <a:xfrm>
          <a:off x="0" y="26"/>
          <a:ext cx="4226774" cy="667715"/>
        </a:xfrm>
        <a:solidFill>
          <a:srgbClr val="92D050"/>
        </a:solidFill>
        <a:ln w="25400" cap="flat" cmpd="sng" algn="ctr">
          <a:noFill/>
          <a:prstDash val="solid"/>
        </a:ln>
        <a:effectLst>
          <a:reflection blurRad="6350" stA="50000" endA="300" endPos="90000" dir="5400000" sy="-100000" algn="bl" rotWithShape="0"/>
        </a:effectLst>
      </dgm:spPr>
      <dgm:t>
        <a:bodyPr/>
        <a:lstStyle/>
        <a:p>
          <a:r>
            <a:rPr lang="th-TH" sz="2400" dirty="0" smtClean="0">
              <a:solidFill>
                <a:sysClr val="window" lastClr="FFFFFF"/>
              </a:solidFill>
              <a:latin typeface="DSN FreeJack" pitchFamily="2" charset="-34"/>
              <a:ea typeface="+mn-ea"/>
              <a:cs typeface="DSN FreeJack" pitchFamily="2" charset="-34"/>
            </a:rPr>
            <a:t>การ</a:t>
          </a:r>
          <a:r>
            <a:rPr lang="th-TH" sz="2400" dirty="0">
              <a:solidFill>
                <a:sysClr val="window" lastClr="FFFFFF"/>
              </a:solidFill>
              <a:latin typeface="DSN FreeJack" pitchFamily="2" charset="-34"/>
              <a:ea typeface="+mn-ea"/>
              <a:cs typeface="DSN FreeJack" pitchFamily="2" charset="-34"/>
            </a:rPr>
            <a:t>ยอมรับว่าทารกเป็นบุคคลคนหนึ่ง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F38F90D7-AAF8-4584-B83D-4F28A6E4EA6D}" type="sibTrans" cxnId="{37AB62A3-1632-4F20-BC0B-7341A95B9343}">
      <dgm:prSet/>
      <dgm:spPr/>
      <dgm:t>
        <a:bodyPr/>
        <a:lstStyle/>
        <a:p>
          <a:endParaRPr lang="th-TH"/>
        </a:p>
      </dgm:t>
    </dgm:pt>
    <dgm:pt modelId="{C8A53717-3E6B-4D40-8112-62B0FB34EBEA}" type="parTrans" cxnId="{37AB62A3-1632-4F20-BC0B-7341A95B9343}">
      <dgm:prSet/>
      <dgm:spPr/>
      <dgm:t>
        <a:bodyPr/>
        <a:lstStyle/>
        <a:p>
          <a:endParaRPr lang="th-TH"/>
        </a:p>
      </dgm:t>
    </dgm:pt>
    <dgm:pt modelId="{B2D73589-B66D-489C-BB1B-8171CAF80F36}" type="pres">
      <dgm:prSet presAssocID="{5EF1D7E5-A144-4F20-859B-F712E312146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th-TH"/>
        </a:p>
      </dgm:t>
    </dgm:pt>
    <dgm:pt modelId="{5CB244D8-A8F3-45DA-9060-667A09C93019}" type="pres">
      <dgm:prSet presAssocID="{9653C6B5-1A54-4C92-9C1A-B591340B4556}" presName="composite" presStyleCnt="0"/>
      <dgm:spPr/>
    </dgm:pt>
    <dgm:pt modelId="{F70980C7-057F-4308-896E-B5D60627757B}" type="pres">
      <dgm:prSet presAssocID="{9653C6B5-1A54-4C92-9C1A-B591340B4556}" presName="rect1" presStyleLbl="trAlignAcc1" presStyleIdx="0" presStyleCnt="1" custScaleX="108199" custScaleY="54696" custLinFactY="-100000" custLinFactNeighborX="-46" custLinFactNeighborY="-11299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th-TH"/>
        </a:p>
      </dgm:t>
    </dgm:pt>
    <dgm:pt modelId="{4143FBC1-2BDA-4198-A4A5-3B617AAB1820}" type="pres">
      <dgm:prSet presAssocID="{9653C6B5-1A54-4C92-9C1A-B591340B4556}" presName="rect2" presStyleLbl="fgImgPlace1" presStyleIdx="0" presStyleCnt="1" custScaleX="89004" custScaleY="56982" custLinFactY="-89021" custLinFactNeighborX="-5397" custLinFactNeighborY="-100000"/>
      <dgm:spPr>
        <a:xfrm>
          <a:off x="36" y="99"/>
          <a:ext cx="760577" cy="730403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softEdge rad="31750"/>
        </a:effectLst>
      </dgm:spPr>
      <dgm:t>
        <a:bodyPr/>
        <a:lstStyle/>
        <a:p>
          <a:endParaRPr lang="th-TH"/>
        </a:p>
      </dgm:t>
    </dgm:pt>
  </dgm:ptLst>
  <dgm:cxnLst>
    <dgm:cxn modelId="{37AB62A3-1632-4F20-BC0B-7341A95B9343}" srcId="{5EF1D7E5-A144-4F20-859B-F712E3121468}" destId="{9653C6B5-1A54-4C92-9C1A-B591340B4556}" srcOrd="0" destOrd="0" parTransId="{C8A53717-3E6B-4D40-8112-62B0FB34EBEA}" sibTransId="{F38F90D7-AAF8-4584-B83D-4F28A6E4EA6D}"/>
    <dgm:cxn modelId="{4C32CCE9-3729-46BA-8DBF-B9C3EB092C29}" type="presOf" srcId="{9653C6B5-1A54-4C92-9C1A-B591340B4556}" destId="{F70980C7-057F-4308-896E-B5D60627757B}" srcOrd="0" destOrd="0" presId="urn:microsoft.com/office/officeart/2008/layout/PictureStrips"/>
    <dgm:cxn modelId="{C02D96D0-E44D-4548-A30B-3E79478EC0B6}" type="presOf" srcId="{5EF1D7E5-A144-4F20-859B-F712E3121468}" destId="{B2D73589-B66D-489C-BB1B-8171CAF80F36}" srcOrd="0" destOrd="0" presId="urn:microsoft.com/office/officeart/2008/layout/PictureStrips"/>
    <dgm:cxn modelId="{33457938-BABE-4852-B097-86831D573486}" type="presParOf" srcId="{B2D73589-B66D-489C-BB1B-8171CAF80F36}" destId="{5CB244D8-A8F3-45DA-9060-667A09C93019}" srcOrd="0" destOrd="0" presId="urn:microsoft.com/office/officeart/2008/layout/PictureStrips"/>
    <dgm:cxn modelId="{F970B30C-9327-424A-B9A4-6B14EA003D7B}" type="presParOf" srcId="{5CB244D8-A8F3-45DA-9060-667A09C93019}" destId="{F70980C7-057F-4308-896E-B5D60627757B}" srcOrd="0" destOrd="0" presId="urn:microsoft.com/office/officeart/2008/layout/PictureStrips"/>
    <dgm:cxn modelId="{B669CA47-9EDE-40C2-961E-523F019557EB}" type="presParOf" srcId="{5CB244D8-A8F3-45DA-9060-667A09C93019}" destId="{4143FBC1-2BDA-4198-A4A5-3B617AAB1820}" srcOrd="1" destOrd="0" presId="urn:microsoft.com/office/officeart/2008/layout/PictureStrips"/>
  </dgm:cxnLst>
  <dgm:bg>
    <a:gradFill flip="none" rotWithShape="1">
      <a:gsLst>
        <a:gs pos="0">
          <a:srgbClr val="92D050">
            <a:tint val="66000"/>
            <a:satMod val="160000"/>
          </a:srgbClr>
        </a:gs>
        <a:gs pos="50000">
          <a:srgbClr val="92D050">
            <a:tint val="44500"/>
            <a:satMod val="160000"/>
          </a:srgbClr>
        </a:gs>
        <a:gs pos="100000">
          <a:srgbClr val="92D050">
            <a:tint val="23500"/>
            <a:satMod val="160000"/>
          </a:srgbClr>
        </a:gs>
      </a:gsLst>
      <a:lin ang="0" scaled="1"/>
      <a:tileRect/>
    </a:gradFill>
  </dgm:bg>
  <dgm:whole>
    <a:ln w="57150"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EF1D7E5-A144-4F20-859B-F712E3121468}" type="doc">
      <dgm:prSet loTypeId="urn:microsoft.com/office/officeart/2008/layout/PictureStrips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th-TH"/>
        </a:p>
      </dgm:t>
    </dgm:pt>
    <dgm:pt modelId="{9653C6B5-1A54-4C92-9C1A-B591340B4556}">
      <dgm:prSet phldrT="[ข้อความ]" custT="1"/>
      <dgm:spPr>
        <a:xfrm>
          <a:off x="0" y="26"/>
          <a:ext cx="4226774" cy="667715"/>
        </a:xfrm>
        <a:solidFill>
          <a:srgbClr val="92D050"/>
        </a:solidFill>
        <a:ln w="25400" cap="flat" cmpd="sng" algn="ctr">
          <a:noFill/>
          <a:prstDash val="solid"/>
        </a:ln>
        <a:effectLst>
          <a:reflection blurRad="6350" stA="50000" endA="300" endPos="90000" dir="5400000" sy="-100000" algn="bl" rotWithShape="0"/>
        </a:effectLst>
      </dgm:spPr>
      <dgm:t>
        <a:bodyPr/>
        <a:lstStyle/>
        <a:p>
          <a:r>
            <a:rPr lang="th-TH" sz="3600" dirty="0" smtClean="0">
              <a:solidFill>
                <a:sysClr val="window" lastClr="FFFFFF"/>
              </a:solidFill>
              <a:latin typeface="DSN FreeJack" pitchFamily="2" charset="-34"/>
              <a:ea typeface="+mn-ea"/>
              <a:cs typeface="DSN FreeJack" pitchFamily="2" charset="-34"/>
            </a:rPr>
            <a:t>การกระตุ้นการได้ยิน</a:t>
          </a:r>
          <a:endParaRPr lang="th-TH" sz="3600" dirty="0">
            <a:solidFill>
              <a:sysClr val="window" lastClr="FFFFFF"/>
            </a:solidFill>
            <a:latin typeface="DSN FreeJack" pitchFamily="2" charset="-34"/>
            <a:ea typeface="+mn-ea"/>
            <a:cs typeface="DSN FreeJack" pitchFamily="2" charset="-34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F38F90D7-AAF8-4584-B83D-4F28A6E4EA6D}" type="sibTrans" cxnId="{37AB62A3-1632-4F20-BC0B-7341A95B9343}">
      <dgm:prSet/>
      <dgm:spPr/>
      <dgm:t>
        <a:bodyPr/>
        <a:lstStyle/>
        <a:p>
          <a:endParaRPr lang="th-TH"/>
        </a:p>
      </dgm:t>
    </dgm:pt>
    <dgm:pt modelId="{C8A53717-3E6B-4D40-8112-62B0FB34EBEA}" type="parTrans" cxnId="{37AB62A3-1632-4F20-BC0B-7341A95B9343}">
      <dgm:prSet/>
      <dgm:spPr/>
      <dgm:t>
        <a:bodyPr/>
        <a:lstStyle/>
        <a:p>
          <a:endParaRPr lang="th-TH"/>
        </a:p>
      </dgm:t>
    </dgm:pt>
    <dgm:pt modelId="{B2D73589-B66D-489C-BB1B-8171CAF80F36}" type="pres">
      <dgm:prSet presAssocID="{5EF1D7E5-A144-4F20-859B-F712E312146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th-TH"/>
        </a:p>
      </dgm:t>
    </dgm:pt>
    <dgm:pt modelId="{5CB244D8-A8F3-45DA-9060-667A09C93019}" type="pres">
      <dgm:prSet presAssocID="{9653C6B5-1A54-4C92-9C1A-B591340B4556}" presName="composite" presStyleCnt="0"/>
      <dgm:spPr/>
    </dgm:pt>
    <dgm:pt modelId="{F70980C7-057F-4308-896E-B5D60627757B}" type="pres">
      <dgm:prSet presAssocID="{9653C6B5-1A54-4C92-9C1A-B591340B4556}" presName="rect1" presStyleLbl="trAlignAcc1" presStyleIdx="0" presStyleCnt="1" custScaleX="108199" custScaleY="54696" custLinFactY="-100000" custLinFactNeighborX="-46" custLinFactNeighborY="-11299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th-TH"/>
        </a:p>
      </dgm:t>
    </dgm:pt>
    <dgm:pt modelId="{4143FBC1-2BDA-4198-A4A5-3B617AAB1820}" type="pres">
      <dgm:prSet presAssocID="{9653C6B5-1A54-4C92-9C1A-B591340B4556}" presName="rect2" presStyleLbl="fgImgPlace1" presStyleIdx="0" presStyleCnt="1" custScaleX="89004" custScaleY="56982" custLinFactY="-89021" custLinFactNeighborX="-5397" custLinFactNeighborY="-100000"/>
      <dgm:spPr>
        <a:xfrm>
          <a:off x="36" y="99"/>
          <a:ext cx="760577" cy="730403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softEdge rad="31750"/>
        </a:effectLst>
      </dgm:spPr>
      <dgm:t>
        <a:bodyPr/>
        <a:lstStyle/>
        <a:p>
          <a:endParaRPr lang="th-TH"/>
        </a:p>
      </dgm:t>
    </dgm:pt>
  </dgm:ptLst>
  <dgm:cxnLst>
    <dgm:cxn modelId="{37AB62A3-1632-4F20-BC0B-7341A95B9343}" srcId="{5EF1D7E5-A144-4F20-859B-F712E3121468}" destId="{9653C6B5-1A54-4C92-9C1A-B591340B4556}" srcOrd="0" destOrd="0" parTransId="{C8A53717-3E6B-4D40-8112-62B0FB34EBEA}" sibTransId="{F38F90D7-AAF8-4584-B83D-4F28A6E4EA6D}"/>
    <dgm:cxn modelId="{BCC52414-E9EE-4D75-BA0B-FB33A47491B0}" type="presOf" srcId="{9653C6B5-1A54-4C92-9C1A-B591340B4556}" destId="{F70980C7-057F-4308-896E-B5D60627757B}" srcOrd="0" destOrd="0" presId="urn:microsoft.com/office/officeart/2008/layout/PictureStrips"/>
    <dgm:cxn modelId="{620257E4-B2CD-4A9E-A88F-8721D2198413}" type="presOf" srcId="{5EF1D7E5-A144-4F20-859B-F712E3121468}" destId="{B2D73589-B66D-489C-BB1B-8171CAF80F36}" srcOrd="0" destOrd="0" presId="urn:microsoft.com/office/officeart/2008/layout/PictureStrips"/>
    <dgm:cxn modelId="{2CA48B31-17A4-4308-9131-6C227F524842}" type="presParOf" srcId="{B2D73589-B66D-489C-BB1B-8171CAF80F36}" destId="{5CB244D8-A8F3-45DA-9060-667A09C93019}" srcOrd="0" destOrd="0" presId="urn:microsoft.com/office/officeart/2008/layout/PictureStrips"/>
    <dgm:cxn modelId="{0A66EBBE-D984-4F9B-A000-55305A2BD6ED}" type="presParOf" srcId="{5CB244D8-A8F3-45DA-9060-667A09C93019}" destId="{F70980C7-057F-4308-896E-B5D60627757B}" srcOrd="0" destOrd="0" presId="urn:microsoft.com/office/officeart/2008/layout/PictureStrips"/>
    <dgm:cxn modelId="{116BA7B3-6E53-40AA-BD3F-45971FC3920A}" type="presParOf" srcId="{5CB244D8-A8F3-45DA-9060-667A09C93019}" destId="{4143FBC1-2BDA-4198-A4A5-3B617AAB1820}" srcOrd="1" destOrd="0" presId="urn:microsoft.com/office/officeart/2008/layout/PictureStrips"/>
  </dgm:cxnLst>
  <dgm:bg>
    <a:gradFill flip="none" rotWithShape="1">
      <a:gsLst>
        <a:gs pos="0">
          <a:srgbClr val="92D050">
            <a:tint val="66000"/>
            <a:satMod val="160000"/>
          </a:srgbClr>
        </a:gs>
        <a:gs pos="50000">
          <a:srgbClr val="92D050">
            <a:tint val="44500"/>
            <a:satMod val="160000"/>
          </a:srgbClr>
        </a:gs>
        <a:gs pos="100000">
          <a:srgbClr val="92D050">
            <a:tint val="23500"/>
            <a:satMod val="160000"/>
          </a:srgbClr>
        </a:gs>
      </a:gsLst>
      <a:lin ang="0" scaled="1"/>
      <a:tileRect/>
    </a:gradFill>
  </dgm:bg>
  <dgm:whole>
    <a:ln w="57150"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5EF1D7E5-A144-4F20-859B-F712E3121468}" type="doc">
      <dgm:prSet loTypeId="urn:microsoft.com/office/officeart/2008/layout/PictureStrips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th-TH"/>
        </a:p>
      </dgm:t>
    </dgm:pt>
    <dgm:pt modelId="{9653C6B5-1A54-4C92-9C1A-B591340B4556}">
      <dgm:prSet phldrT="[ข้อความ]" custT="1"/>
      <dgm:spPr>
        <a:xfrm>
          <a:off x="0" y="26"/>
          <a:ext cx="4226774" cy="667715"/>
        </a:xfrm>
        <a:solidFill>
          <a:srgbClr val="92D050"/>
        </a:solidFill>
        <a:ln w="25400" cap="flat" cmpd="sng" algn="ctr">
          <a:noFill/>
          <a:prstDash val="solid"/>
        </a:ln>
        <a:effectLst>
          <a:reflection blurRad="6350" stA="50000" endA="300" endPos="90000" dir="5400000" sy="-100000" algn="bl" rotWithShape="0"/>
        </a:effectLst>
      </dgm:spPr>
      <dgm:t>
        <a:bodyPr/>
        <a:lstStyle/>
        <a:p>
          <a:r>
            <a:rPr lang="th-TH" sz="3600" dirty="0" smtClean="0">
              <a:solidFill>
                <a:sysClr val="window" lastClr="FFFFFF"/>
              </a:solidFill>
              <a:latin typeface="DSN FreeJack" pitchFamily="2" charset="-34"/>
              <a:ea typeface="+mn-ea"/>
              <a:cs typeface="DSN FreeJack" pitchFamily="2" charset="-34"/>
            </a:rPr>
            <a:t>การกระตุ้นการเคลื่อนไหว</a:t>
          </a:r>
          <a:endParaRPr lang="th-TH" sz="3600" dirty="0">
            <a:solidFill>
              <a:sysClr val="window" lastClr="FFFFFF"/>
            </a:solidFill>
            <a:latin typeface="DSN FreeJack" pitchFamily="2" charset="-34"/>
            <a:ea typeface="+mn-ea"/>
            <a:cs typeface="DSN FreeJack" pitchFamily="2" charset="-34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F38F90D7-AAF8-4584-B83D-4F28A6E4EA6D}" type="sibTrans" cxnId="{37AB62A3-1632-4F20-BC0B-7341A95B9343}">
      <dgm:prSet/>
      <dgm:spPr/>
      <dgm:t>
        <a:bodyPr/>
        <a:lstStyle/>
        <a:p>
          <a:endParaRPr lang="th-TH"/>
        </a:p>
      </dgm:t>
    </dgm:pt>
    <dgm:pt modelId="{C8A53717-3E6B-4D40-8112-62B0FB34EBEA}" type="parTrans" cxnId="{37AB62A3-1632-4F20-BC0B-7341A95B9343}">
      <dgm:prSet/>
      <dgm:spPr/>
      <dgm:t>
        <a:bodyPr/>
        <a:lstStyle/>
        <a:p>
          <a:endParaRPr lang="th-TH"/>
        </a:p>
      </dgm:t>
    </dgm:pt>
    <dgm:pt modelId="{B2D73589-B66D-489C-BB1B-8171CAF80F36}" type="pres">
      <dgm:prSet presAssocID="{5EF1D7E5-A144-4F20-859B-F712E312146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th-TH"/>
        </a:p>
      </dgm:t>
    </dgm:pt>
    <dgm:pt modelId="{5CB244D8-A8F3-45DA-9060-667A09C93019}" type="pres">
      <dgm:prSet presAssocID="{9653C6B5-1A54-4C92-9C1A-B591340B4556}" presName="composite" presStyleCnt="0"/>
      <dgm:spPr/>
    </dgm:pt>
    <dgm:pt modelId="{F70980C7-057F-4308-896E-B5D60627757B}" type="pres">
      <dgm:prSet presAssocID="{9653C6B5-1A54-4C92-9C1A-B591340B4556}" presName="rect1" presStyleLbl="trAlignAcc1" presStyleIdx="0" presStyleCnt="1" custScaleX="108199" custScaleY="54696" custLinFactY="-100000" custLinFactNeighborX="-46" custLinFactNeighborY="-11299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th-TH"/>
        </a:p>
      </dgm:t>
    </dgm:pt>
    <dgm:pt modelId="{4143FBC1-2BDA-4198-A4A5-3B617AAB1820}" type="pres">
      <dgm:prSet presAssocID="{9653C6B5-1A54-4C92-9C1A-B591340B4556}" presName="rect2" presStyleLbl="fgImgPlace1" presStyleIdx="0" presStyleCnt="1" custScaleX="89004" custScaleY="56982" custLinFactY="-89021" custLinFactNeighborX="-5397" custLinFactNeighborY="-100000"/>
      <dgm:spPr>
        <a:xfrm>
          <a:off x="36" y="99"/>
          <a:ext cx="760577" cy="730403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softEdge rad="31750"/>
        </a:effectLst>
      </dgm:spPr>
      <dgm:t>
        <a:bodyPr/>
        <a:lstStyle/>
        <a:p>
          <a:endParaRPr lang="th-TH"/>
        </a:p>
      </dgm:t>
    </dgm:pt>
  </dgm:ptLst>
  <dgm:cxnLst>
    <dgm:cxn modelId="{37AB62A3-1632-4F20-BC0B-7341A95B9343}" srcId="{5EF1D7E5-A144-4F20-859B-F712E3121468}" destId="{9653C6B5-1A54-4C92-9C1A-B591340B4556}" srcOrd="0" destOrd="0" parTransId="{C8A53717-3E6B-4D40-8112-62B0FB34EBEA}" sibTransId="{F38F90D7-AAF8-4584-B83D-4F28A6E4EA6D}"/>
    <dgm:cxn modelId="{53ACE86C-EF94-4563-A064-AE44E1974A86}" type="presOf" srcId="{9653C6B5-1A54-4C92-9C1A-B591340B4556}" destId="{F70980C7-057F-4308-896E-B5D60627757B}" srcOrd="0" destOrd="0" presId="urn:microsoft.com/office/officeart/2008/layout/PictureStrips"/>
    <dgm:cxn modelId="{08F8BFE1-751C-481A-AA38-28738834FE72}" type="presOf" srcId="{5EF1D7E5-A144-4F20-859B-F712E3121468}" destId="{B2D73589-B66D-489C-BB1B-8171CAF80F36}" srcOrd="0" destOrd="0" presId="urn:microsoft.com/office/officeart/2008/layout/PictureStrips"/>
    <dgm:cxn modelId="{903996C9-0322-41EE-AC74-F31FDB019FA3}" type="presParOf" srcId="{B2D73589-B66D-489C-BB1B-8171CAF80F36}" destId="{5CB244D8-A8F3-45DA-9060-667A09C93019}" srcOrd="0" destOrd="0" presId="urn:microsoft.com/office/officeart/2008/layout/PictureStrips"/>
    <dgm:cxn modelId="{CF3A9F28-C871-48BF-8327-12836EB119B0}" type="presParOf" srcId="{5CB244D8-A8F3-45DA-9060-667A09C93019}" destId="{F70980C7-057F-4308-896E-B5D60627757B}" srcOrd="0" destOrd="0" presId="urn:microsoft.com/office/officeart/2008/layout/PictureStrips"/>
    <dgm:cxn modelId="{B9E755CF-E939-4DC4-8A68-582C07A04FDA}" type="presParOf" srcId="{5CB244D8-A8F3-45DA-9060-667A09C93019}" destId="{4143FBC1-2BDA-4198-A4A5-3B617AAB1820}" srcOrd="1" destOrd="0" presId="urn:microsoft.com/office/officeart/2008/layout/PictureStrips"/>
  </dgm:cxnLst>
  <dgm:bg>
    <a:gradFill flip="none" rotWithShape="1">
      <a:gsLst>
        <a:gs pos="0">
          <a:srgbClr val="92D050">
            <a:tint val="66000"/>
            <a:satMod val="160000"/>
          </a:srgbClr>
        </a:gs>
        <a:gs pos="50000">
          <a:srgbClr val="92D050">
            <a:tint val="44500"/>
            <a:satMod val="160000"/>
          </a:srgbClr>
        </a:gs>
        <a:gs pos="100000">
          <a:srgbClr val="92D050">
            <a:tint val="23500"/>
            <a:satMod val="160000"/>
          </a:srgbClr>
        </a:gs>
      </a:gsLst>
      <a:lin ang="0" scaled="1"/>
      <a:tileRect/>
    </a:gradFill>
  </dgm:bg>
  <dgm:whole>
    <a:ln w="57150"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5EF1D7E5-A144-4F20-859B-F712E3121468}" type="doc">
      <dgm:prSet loTypeId="urn:microsoft.com/office/officeart/2008/layout/PictureStrips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th-TH"/>
        </a:p>
      </dgm:t>
    </dgm:pt>
    <dgm:pt modelId="{9653C6B5-1A54-4C92-9C1A-B591340B4556}">
      <dgm:prSet phldrT="[ข้อความ]" custT="1"/>
      <dgm:spPr>
        <a:xfrm>
          <a:off x="0" y="2"/>
          <a:ext cx="4226774" cy="667715"/>
        </a:xfrm>
        <a:solidFill>
          <a:schemeClr val="tx2">
            <a:lumMod val="60000"/>
            <a:lumOff val="40000"/>
          </a:schemeClr>
        </a:solidFill>
        <a:ln w="25400" cap="flat" cmpd="sng" algn="ctr">
          <a:noFill/>
          <a:prstDash val="solid"/>
        </a:ln>
        <a:effectLst>
          <a:reflection blurRad="6350" stA="50000" endA="300" endPos="90000" dir="5400000" sy="-100000" algn="bl" rotWithShape="0"/>
        </a:effectLst>
      </dgm:spPr>
      <dgm:t>
        <a:bodyPr/>
        <a:lstStyle/>
        <a:p>
          <a:r>
            <a:rPr lang="th-TH" sz="4000" dirty="0" err="1">
              <a:solidFill>
                <a:sysClr val="window" lastClr="FFFFFF"/>
              </a:solidFill>
              <a:latin typeface="DSN FreeJack" pitchFamily="2" charset="-34"/>
              <a:ea typeface="+mn-ea"/>
              <a:cs typeface="DSN FreeJack" pitchFamily="2" charset="-34"/>
            </a:rPr>
            <a:t>พัฒน</a:t>
          </a:r>
          <a:r>
            <a:rPr lang="th-TH" sz="4000" dirty="0">
              <a:solidFill>
                <a:sysClr val="window" lastClr="FFFFFF"/>
              </a:solidFill>
              <a:latin typeface="DSN FreeJack" pitchFamily="2" charset="-34"/>
              <a:ea typeface="+mn-ea"/>
              <a:cs typeface="DSN FreeJack" pitchFamily="2" charset="-34"/>
            </a:rPr>
            <a:t>กิจที่</a:t>
          </a:r>
          <a:r>
            <a:rPr lang="en-US" sz="4000" dirty="0">
              <a:solidFill>
                <a:sysClr val="window" lastClr="FFFFFF"/>
              </a:solidFill>
              <a:latin typeface="DSN FreeJack" pitchFamily="2" charset="-34"/>
              <a:ea typeface="+mn-ea"/>
              <a:cs typeface="DSN FreeJack" pitchFamily="2" charset="-34"/>
            </a:rPr>
            <a:t> </a:t>
          </a:r>
          <a:r>
            <a:rPr lang="en-US" sz="4000" dirty="0" smtClean="0">
              <a:solidFill>
                <a:sysClr val="window" lastClr="FFFFFF"/>
              </a:solidFill>
              <a:latin typeface="DSN FreeJack" pitchFamily="2" charset="-34"/>
              <a:ea typeface="+mn-ea"/>
              <a:cs typeface="DSN FreeJack" pitchFamily="2" charset="-34"/>
            </a:rPr>
            <a:t>4</a:t>
          </a:r>
          <a:endParaRPr lang="th-TH" sz="4000" dirty="0">
            <a:solidFill>
              <a:sysClr val="window" lastClr="FFFFFF"/>
            </a:solidFill>
            <a:latin typeface="DSN FreeJack" pitchFamily="2" charset="-34"/>
            <a:ea typeface="+mn-ea"/>
            <a:cs typeface="DSN FreeJack" pitchFamily="2" charset="-34"/>
          </a:endParaRPr>
        </a:p>
      </dgm:t>
    </dgm:pt>
    <dgm:pt modelId="{F38F90D7-AAF8-4584-B83D-4F28A6E4EA6D}" type="sibTrans" cxnId="{37AB62A3-1632-4F20-BC0B-7341A95B9343}">
      <dgm:prSet/>
      <dgm:spPr/>
      <dgm:t>
        <a:bodyPr/>
        <a:lstStyle/>
        <a:p>
          <a:endParaRPr lang="th-TH"/>
        </a:p>
      </dgm:t>
    </dgm:pt>
    <dgm:pt modelId="{C8A53717-3E6B-4D40-8112-62B0FB34EBEA}" type="parTrans" cxnId="{37AB62A3-1632-4F20-BC0B-7341A95B9343}">
      <dgm:prSet/>
      <dgm:spPr/>
      <dgm:t>
        <a:bodyPr/>
        <a:lstStyle/>
        <a:p>
          <a:endParaRPr lang="th-TH"/>
        </a:p>
      </dgm:t>
    </dgm:pt>
    <dgm:pt modelId="{B2D73589-B66D-489C-BB1B-8171CAF80F36}" type="pres">
      <dgm:prSet presAssocID="{5EF1D7E5-A144-4F20-859B-F712E312146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th-TH"/>
        </a:p>
      </dgm:t>
    </dgm:pt>
    <dgm:pt modelId="{5CB244D8-A8F3-45DA-9060-667A09C93019}" type="pres">
      <dgm:prSet presAssocID="{9653C6B5-1A54-4C92-9C1A-B591340B4556}" presName="composite" presStyleCnt="0"/>
      <dgm:spPr/>
    </dgm:pt>
    <dgm:pt modelId="{F70980C7-057F-4308-896E-B5D60627757B}" type="pres">
      <dgm:prSet presAssocID="{9653C6B5-1A54-4C92-9C1A-B591340B4556}" presName="rect1" presStyleLbl="trAlignAcc1" presStyleIdx="0" presStyleCnt="1" custScaleX="108199" custScaleY="54696" custLinFactY="-100000" custLinFactNeighborX="-46" custLinFactNeighborY="-11299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th-TH"/>
        </a:p>
      </dgm:t>
    </dgm:pt>
    <dgm:pt modelId="{4143FBC1-2BDA-4198-A4A5-3B617AAB1820}" type="pres">
      <dgm:prSet presAssocID="{9653C6B5-1A54-4C92-9C1A-B591340B4556}" presName="rect2" presStyleLbl="fgImgPlace1" presStyleIdx="0" presStyleCnt="1" custScaleX="89004" custScaleY="56982" custLinFactY="-89021" custLinFactNeighborX="-5397" custLinFactNeighborY="-100000"/>
      <dgm:spPr>
        <a:xfrm>
          <a:off x="36" y="99"/>
          <a:ext cx="760577" cy="73040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softEdge rad="31750"/>
        </a:effectLst>
      </dgm:spPr>
      <dgm:t>
        <a:bodyPr/>
        <a:lstStyle/>
        <a:p>
          <a:endParaRPr lang="th-TH"/>
        </a:p>
      </dgm:t>
    </dgm:pt>
  </dgm:ptLst>
  <dgm:cxnLst>
    <dgm:cxn modelId="{37AB62A3-1632-4F20-BC0B-7341A95B9343}" srcId="{5EF1D7E5-A144-4F20-859B-F712E3121468}" destId="{9653C6B5-1A54-4C92-9C1A-B591340B4556}" srcOrd="0" destOrd="0" parTransId="{C8A53717-3E6B-4D40-8112-62B0FB34EBEA}" sibTransId="{F38F90D7-AAF8-4584-B83D-4F28A6E4EA6D}"/>
    <dgm:cxn modelId="{E14045F9-9BF3-4499-A39B-27687D08A183}" type="presOf" srcId="{9653C6B5-1A54-4C92-9C1A-B591340B4556}" destId="{F70980C7-057F-4308-896E-B5D60627757B}" srcOrd="0" destOrd="0" presId="urn:microsoft.com/office/officeart/2008/layout/PictureStrips"/>
    <dgm:cxn modelId="{9DCBA0E7-02FC-4A31-8DC1-587D8E5ABAB6}" type="presOf" srcId="{5EF1D7E5-A144-4F20-859B-F712E3121468}" destId="{B2D73589-B66D-489C-BB1B-8171CAF80F36}" srcOrd="0" destOrd="0" presId="urn:microsoft.com/office/officeart/2008/layout/PictureStrips"/>
    <dgm:cxn modelId="{0B6E8B46-BA46-4C9B-AB9A-115E7303501F}" type="presParOf" srcId="{B2D73589-B66D-489C-BB1B-8171CAF80F36}" destId="{5CB244D8-A8F3-45DA-9060-667A09C93019}" srcOrd="0" destOrd="0" presId="urn:microsoft.com/office/officeart/2008/layout/PictureStrips"/>
    <dgm:cxn modelId="{13F16B05-F37C-431F-A535-63D838984853}" type="presParOf" srcId="{5CB244D8-A8F3-45DA-9060-667A09C93019}" destId="{F70980C7-057F-4308-896E-B5D60627757B}" srcOrd="0" destOrd="0" presId="urn:microsoft.com/office/officeart/2008/layout/PictureStrips"/>
    <dgm:cxn modelId="{84440FCF-658B-4FE6-812F-8714A2802124}" type="presParOf" srcId="{5CB244D8-A8F3-45DA-9060-667A09C93019}" destId="{4143FBC1-2BDA-4198-A4A5-3B617AAB1820}" srcOrd="1" destOrd="0" presId="urn:microsoft.com/office/officeart/2008/layout/PictureStrips"/>
  </dgm:cxnLst>
  <dgm:bg>
    <a:gradFill flip="none" rotWithShape="1">
      <a:gsLst>
        <a:gs pos="0">
          <a:schemeClr val="tx2">
            <a:lumMod val="60000"/>
            <a:lumOff val="40000"/>
            <a:tint val="66000"/>
            <a:satMod val="160000"/>
          </a:schemeClr>
        </a:gs>
        <a:gs pos="50000">
          <a:schemeClr val="tx2">
            <a:lumMod val="60000"/>
            <a:lumOff val="40000"/>
            <a:tint val="44500"/>
            <a:satMod val="160000"/>
          </a:schemeClr>
        </a:gs>
        <a:gs pos="100000">
          <a:schemeClr val="tx2">
            <a:lumMod val="60000"/>
            <a:lumOff val="40000"/>
            <a:tint val="23500"/>
            <a:satMod val="160000"/>
          </a:schemeClr>
        </a:gs>
      </a:gsLst>
      <a:lin ang="0" scaled="1"/>
      <a:tileRect/>
    </a:gradFill>
  </dgm:bg>
  <dgm:whole>
    <a:ln w="57150"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EF1D7E5-A144-4F20-859B-F712E3121468}" type="doc">
      <dgm:prSet loTypeId="urn:microsoft.com/office/officeart/2008/layout/PictureStrips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th-TH"/>
        </a:p>
      </dgm:t>
    </dgm:pt>
    <dgm:pt modelId="{9653C6B5-1A54-4C92-9C1A-B591340B4556}">
      <dgm:prSet phldrT="[ข้อความ]" custT="1"/>
      <dgm:spPr>
        <a:xfrm>
          <a:off x="0" y="2"/>
          <a:ext cx="4226774" cy="667715"/>
        </a:xfrm>
        <a:solidFill>
          <a:schemeClr val="tx2">
            <a:lumMod val="60000"/>
            <a:lumOff val="40000"/>
          </a:schemeClr>
        </a:solidFill>
        <a:ln w="25400" cap="flat" cmpd="sng" algn="ctr">
          <a:noFill/>
          <a:prstDash val="solid"/>
        </a:ln>
        <a:effectLst>
          <a:reflection blurRad="6350" stA="50000" endA="300" endPos="90000" dir="5400000" sy="-100000" algn="bl" rotWithShape="0"/>
        </a:effectLst>
      </dgm:spPr>
      <dgm:t>
        <a:bodyPr/>
        <a:lstStyle/>
        <a:p>
          <a:r>
            <a:rPr lang="th-TH" sz="3600" dirty="0" smtClean="0">
              <a:solidFill>
                <a:sysClr val="window" lastClr="FFFFFF"/>
              </a:solidFill>
              <a:latin typeface="DSN FreeJack" pitchFamily="2" charset="-34"/>
              <a:ea typeface="+mn-ea"/>
              <a:cs typeface="DSN FreeJack" pitchFamily="2" charset="-34"/>
            </a:rPr>
            <a:t>เจ็บ</a:t>
          </a:r>
          <a:r>
            <a:rPr lang="th-TH" sz="3600" dirty="0">
              <a:solidFill>
                <a:sysClr val="window" lastClr="FFFFFF"/>
              </a:solidFill>
              <a:latin typeface="DSN FreeJack" pitchFamily="2" charset="-34"/>
              <a:ea typeface="+mn-ea"/>
              <a:cs typeface="DSN FreeJack" pitchFamily="2" charset="-34"/>
            </a:rPr>
            <a:t>ครรภ์เตือน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F38F90D7-AAF8-4584-B83D-4F28A6E4EA6D}" type="sibTrans" cxnId="{37AB62A3-1632-4F20-BC0B-7341A95B9343}">
      <dgm:prSet/>
      <dgm:spPr/>
      <dgm:t>
        <a:bodyPr/>
        <a:lstStyle/>
        <a:p>
          <a:endParaRPr lang="th-TH"/>
        </a:p>
      </dgm:t>
    </dgm:pt>
    <dgm:pt modelId="{C8A53717-3E6B-4D40-8112-62B0FB34EBEA}" type="parTrans" cxnId="{37AB62A3-1632-4F20-BC0B-7341A95B9343}">
      <dgm:prSet/>
      <dgm:spPr/>
      <dgm:t>
        <a:bodyPr/>
        <a:lstStyle/>
        <a:p>
          <a:endParaRPr lang="th-TH"/>
        </a:p>
      </dgm:t>
    </dgm:pt>
    <dgm:pt modelId="{B2D73589-B66D-489C-BB1B-8171CAF80F36}" type="pres">
      <dgm:prSet presAssocID="{5EF1D7E5-A144-4F20-859B-F712E312146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th-TH"/>
        </a:p>
      </dgm:t>
    </dgm:pt>
    <dgm:pt modelId="{5CB244D8-A8F3-45DA-9060-667A09C93019}" type="pres">
      <dgm:prSet presAssocID="{9653C6B5-1A54-4C92-9C1A-B591340B4556}" presName="composite" presStyleCnt="0"/>
      <dgm:spPr/>
    </dgm:pt>
    <dgm:pt modelId="{F70980C7-057F-4308-896E-B5D60627757B}" type="pres">
      <dgm:prSet presAssocID="{9653C6B5-1A54-4C92-9C1A-B591340B4556}" presName="rect1" presStyleLbl="trAlignAcc1" presStyleIdx="0" presStyleCnt="1" custScaleX="108199" custScaleY="54696" custLinFactY="-100000" custLinFactNeighborX="-46" custLinFactNeighborY="-11299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th-TH"/>
        </a:p>
      </dgm:t>
    </dgm:pt>
    <dgm:pt modelId="{4143FBC1-2BDA-4198-A4A5-3B617AAB1820}" type="pres">
      <dgm:prSet presAssocID="{9653C6B5-1A54-4C92-9C1A-B591340B4556}" presName="rect2" presStyleLbl="fgImgPlace1" presStyleIdx="0" presStyleCnt="1" custScaleX="89004" custScaleY="56982" custLinFactY="-89021" custLinFactNeighborX="-5397" custLinFactNeighborY="-100000"/>
      <dgm:spPr>
        <a:xfrm>
          <a:off x="36" y="99"/>
          <a:ext cx="760577" cy="730403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softEdge rad="31750"/>
        </a:effectLst>
      </dgm:spPr>
      <dgm:t>
        <a:bodyPr/>
        <a:lstStyle/>
        <a:p>
          <a:endParaRPr lang="th-TH"/>
        </a:p>
      </dgm:t>
    </dgm:pt>
  </dgm:ptLst>
  <dgm:cxnLst>
    <dgm:cxn modelId="{37AB62A3-1632-4F20-BC0B-7341A95B9343}" srcId="{5EF1D7E5-A144-4F20-859B-F712E3121468}" destId="{9653C6B5-1A54-4C92-9C1A-B591340B4556}" srcOrd="0" destOrd="0" parTransId="{C8A53717-3E6B-4D40-8112-62B0FB34EBEA}" sibTransId="{F38F90D7-AAF8-4584-B83D-4F28A6E4EA6D}"/>
    <dgm:cxn modelId="{C042AF89-E501-4B26-B5E4-B41FD22D5E45}" type="presOf" srcId="{5EF1D7E5-A144-4F20-859B-F712E3121468}" destId="{B2D73589-B66D-489C-BB1B-8171CAF80F36}" srcOrd="0" destOrd="0" presId="urn:microsoft.com/office/officeart/2008/layout/PictureStrips"/>
    <dgm:cxn modelId="{14081973-2E2E-45C1-A644-FDFE5C63488E}" type="presOf" srcId="{9653C6B5-1A54-4C92-9C1A-B591340B4556}" destId="{F70980C7-057F-4308-896E-B5D60627757B}" srcOrd="0" destOrd="0" presId="urn:microsoft.com/office/officeart/2008/layout/PictureStrips"/>
    <dgm:cxn modelId="{2A15E72E-29A7-43FF-8906-F4C2A2F312BB}" type="presParOf" srcId="{B2D73589-B66D-489C-BB1B-8171CAF80F36}" destId="{5CB244D8-A8F3-45DA-9060-667A09C93019}" srcOrd="0" destOrd="0" presId="urn:microsoft.com/office/officeart/2008/layout/PictureStrips"/>
    <dgm:cxn modelId="{3FAC26EE-2AF6-475C-91B7-07FDAC95DF5D}" type="presParOf" srcId="{5CB244D8-A8F3-45DA-9060-667A09C93019}" destId="{F70980C7-057F-4308-896E-B5D60627757B}" srcOrd="0" destOrd="0" presId="urn:microsoft.com/office/officeart/2008/layout/PictureStrips"/>
    <dgm:cxn modelId="{02A84628-D23E-4B53-8EB9-8A36F31D6BE0}" type="presParOf" srcId="{5CB244D8-A8F3-45DA-9060-667A09C93019}" destId="{4143FBC1-2BDA-4198-A4A5-3B617AAB1820}" srcOrd="1" destOrd="0" presId="urn:microsoft.com/office/officeart/2008/layout/PictureStrips"/>
  </dgm:cxnLst>
  <dgm:bg>
    <a:gradFill flip="none" rotWithShape="1">
      <a:gsLst>
        <a:gs pos="0">
          <a:schemeClr val="tx2">
            <a:lumMod val="60000"/>
            <a:lumOff val="40000"/>
            <a:tint val="66000"/>
            <a:satMod val="160000"/>
          </a:schemeClr>
        </a:gs>
        <a:gs pos="50000">
          <a:schemeClr val="tx2">
            <a:lumMod val="60000"/>
            <a:lumOff val="40000"/>
            <a:tint val="44500"/>
            <a:satMod val="160000"/>
          </a:schemeClr>
        </a:gs>
        <a:gs pos="100000">
          <a:schemeClr val="tx2">
            <a:lumMod val="60000"/>
            <a:lumOff val="40000"/>
            <a:tint val="23500"/>
            <a:satMod val="160000"/>
          </a:schemeClr>
        </a:gs>
      </a:gsLst>
      <a:lin ang="0" scaled="1"/>
      <a:tileRect/>
    </a:gradFill>
  </dgm:bg>
  <dgm:whole>
    <a:ln w="57150"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5EF1D7E5-A144-4F20-859B-F712E3121468}" type="doc">
      <dgm:prSet loTypeId="urn:microsoft.com/office/officeart/2008/layout/PictureStrips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th-TH"/>
        </a:p>
      </dgm:t>
    </dgm:pt>
    <dgm:pt modelId="{9653C6B5-1A54-4C92-9C1A-B591340B4556}">
      <dgm:prSet phldrT="[ข้อความ]" custT="1"/>
      <dgm:spPr>
        <a:xfrm>
          <a:off x="0" y="2"/>
          <a:ext cx="4226774" cy="667715"/>
        </a:xfrm>
        <a:solidFill>
          <a:schemeClr val="tx2">
            <a:lumMod val="60000"/>
            <a:lumOff val="40000"/>
          </a:schemeClr>
        </a:solidFill>
        <a:ln w="25400" cap="flat" cmpd="sng" algn="ctr">
          <a:noFill/>
          <a:prstDash val="solid"/>
        </a:ln>
        <a:effectLst>
          <a:reflection blurRad="6350" stA="50000" endA="300" endPos="90000" dir="5400000" sy="-100000" algn="bl" rotWithShape="0"/>
        </a:effectLst>
      </dgm:spPr>
      <dgm:t>
        <a:bodyPr/>
        <a:lstStyle/>
        <a:p>
          <a:r>
            <a:rPr lang="th-TH" sz="3600" dirty="0" smtClean="0">
              <a:solidFill>
                <a:sysClr val="window" lastClr="FFFFFF"/>
              </a:solidFill>
              <a:latin typeface="DSN FreeJack" pitchFamily="2" charset="-34"/>
              <a:ea typeface="+mn-ea"/>
              <a:cs typeface="DSN FreeJack" pitchFamily="2" charset="-34"/>
            </a:rPr>
            <a:t>เจ็บ</a:t>
          </a:r>
          <a:r>
            <a:rPr lang="th-TH" sz="3600" dirty="0">
              <a:solidFill>
                <a:sysClr val="window" lastClr="FFFFFF"/>
              </a:solidFill>
              <a:latin typeface="DSN FreeJack" pitchFamily="2" charset="-34"/>
              <a:ea typeface="+mn-ea"/>
              <a:cs typeface="DSN FreeJack" pitchFamily="2" charset="-34"/>
            </a:rPr>
            <a:t>ครรภ์</a:t>
          </a:r>
          <a:r>
            <a:rPr lang="th-TH" sz="3600" dirty="0" smtClean="0">
              <a:solidFill>
                <a:sysClr val="window" lastClr="FFFFFF"/>
              </a:solidFill>
              <a:latin typeface="DSN FreeJack" pitchFamily="2" charset="-34"/>
              <a:ea typeface="+mn-ea"/>
              <a:cs typeface="DSN FreeJack" pitchFamily="2" charset="-34"/>
            </a:rPr>
            <a:t>จริง</a:t>
          </a:r>
          <a:endParaRPr lang="th-TH" sz="3600" dirty="0">
            <a:solidFill>
              <a:sysClr val="window" lastClr="FFFFFF"/>
            </a:solidFill>
            <a:latin typeface="DSN FreeJack" pitchFamily="2" charset="-34"/>
            <a:ea typeface="+mn-ea"/>
            <a:cs typeface="DSN FreeJack" pitchFamily="2" charset="-34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F38F90D7-AAF8-4584-B83D-4F28A6E4EA6D}" type="sibTrans" cxnId="{37AB62A3-1632-4F20-BC0B-7341A95B9343}">
      <dgm:prSet/>
      <dgm:spPr/>
      <dgm:t>
        <a:bodyPr/>
        <a:lstStyle/>
        <a:p>
          <a:endParaRPr lang="th-TH"/>
        </a:p>
      </dgm:t>
    </dgm:pt>
    <dgm:pt modelId="{C8A53717-3E6B-4D40-8112-62B0FB34EBEA}" type="parTrans" cxnId="{37AB62A3-1632-4F20-BC0B-7341A95B9343}">
      <dgm:prSet/>
      <dgm:spPr/>
      <dgm:t>
        <a:bodyPr/>
        <a:lstStyle/>
        <a:p>
          <a:endParaRPr lang="th-TH"/>
        </a:p>
      </dgm:t>
    </dgm:pt>
    <dgm:pt modelId="{B2D73589-B66D-489C-BB1B-8171CAF80F36}" type="pres">
      <dgm:prSet presAssocID="{5EF1D7E5-A144-4F20-859B-F712E312146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th-TH"/>
        </a:p>
      </dgm:t>
    </dgm:pt>
    <dgm:pt modelId="{5CB244D8-A8F3-45DA-9060-667A09C93019}" type="pres">
      <dgm:prSet presAssocID="{9653C6B5-1A54-4C92-9C1A-B591340B4556}" presName="composite" presStyleCnt="0"/>
      <dgm:spPr/>
    </dgm:pt>
    <dgm:pt modelId="{F70980C7-057F-4308-896E-B5D60627757B}" type="pres">
      <dgm:prSet presAssocID="{9653C6B5-1A54-4C92-9C1A-B591340B4556}" presName="rect1" presStyleLbl="trAlignAcc1" presStyleIdx="0" presStyleCnt="1" custScaleX="108199" custScaleY="54696" custLinFactY="-100000" custLinFactNeighborX="-46" custLinFactNeighborY="-11299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th-TH"/>
        </a:p>
      </dgm:t>
    </dgm:pt>
    <dgm:pt modelId="{4143FBC1-2BDA-4198-A4A5-3B617AAB1820}" type="pres">
      <dgm:prSet presAssocID="{9653C6B5-1A54-4C92-9C1A-B591340B4556}" presName="rect2" presStyleLbl="fgImgPlace1" presStyleIdx="0" presStyleCnt="1" custScaleX="89004" custScaleY="56982" custLinFactY="-89021" custLinFactNeighborX="-5397" custLinFactNeighborY="-100000"/>
      <dgm:spPr>
        <a:xfrm>
          <a:off x="36" y="99"/>
          <a:ext cx="760577" cy="730403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softEdge rad="31750"/>
        </a:effectLst>
      </dgm:spPr>
      <dgm:t>
        <a:bodyPr/>
        <a:lstStyle/>
        <a:p>
          <a:endParaRPr lang="th-TH"/>
        </a:p>
      </dgm:t>
    </dgm:pt>
  </dgm:ptLst>
  <dgm:cxnLst>
    <dgm:cxn modelId="{37AB62A3-1632-4F20-BC0B-7341A95B9343}" srcId="{5EF1D7E5-A144-4F20-859B-F712E3121468}" destId="{9653C6B5-1A54-4C92-9C1A-B591340B4556}" srcOrd="0" destOrd="0" parTransId="{C8A53717-3E6B-4D40-8112-62B0FB34EBEA}" sibTransId="{F38F90D7-AAF8-4584-B83D-4F28A6E4EA6D}"/>
    <dgm:cxn modelId="{EB34C96B-08FF-4930-B70C-A547B56CC542}" type="presOf" srcId="{9653C6B5-1A54-4C92-9C1A-B591340B4556}" destId="{F70980C7-057F-4308-896E-B5D60627757B}" srcOrd="0" destOrd="0" presId="urn:microsoft.com/office/officeart/2008/layout/PictureStrips"/>
    <dgm:cxn modelId="{2C3B8003-F272-4230-8D9E-A33B4EFD60AA}" type="presOf" srcId="{5EF1D7E5-A144-4F20-859B-F712E3121468}" destId="{B2D73589-B66D-489C-BB1B-8171CAF80F36}" srcOrd="0" destOrd="0" presId="urn:microsoft.com/office/officeart/2008/layout/PictureStrips"/>
    <dgm:cxn modelId="{1AF27DB7-2818-4EF6-ABA7-86AAC7E51A72}" type="presParOf" srcId="{B2D73589-B66D-489C-BB1B-8171CAF80F36}" destId="{5CB244D8-A8F3-45DA-9060-667A09C93019}" srcOrd="0" destOrd="0" presId="urn:microsoft.com/office/officeart/2008/layout/PictureStrips"/>
    <dgm:cxn modelId="{A4CFE8D6-74DF-43EA-8BFD-9BEE8545355E}" type="presParOf" srcId="{5CB244D8-A8F3-45DA-9060-667A09C93019}" destId="{F70980C7-057F-4308-896E-B5D60627757B}" srcOrd="0" destOrd="0" presId="urn:microsoft.com/office/officeart/2008/layout/PictureStrips"/>
    <dgm:cxn modelId="{FC7737B8-9A49-40B2-929C-2EB4BB281D28}" type="presParOf" srcId="{5CB244D8-A8F3-45DA-9060-667A09C93019}" destId="{4143FBC1-2BDA-4198-A4A5-3B617AAB1820}" srcOrd="1" destOrd="0" presId="urn:microsoft.com/office/officeart/2008/layout/PictureStrips"/>
  </dgm:cxnLst>
  <dgm:bg>
    <a:gradFill flip="none" rotWithShape="1">
      <a:gsLst>
        <a:gs pos="0">
          <a:schemeClr val="tx2">
            <a:lumMod val="60000"/>
            <a:lumOff val="40000"/>
            <a:tint val="66000"/>
            <a:satMod val="160000"/>
          </a:schemeClr>
        </a:gs>
        <a:gs pos="50000">
          <a:schemeClr val="tx2">
            <a:lumMod val="60000"/>
            <a:lumOff val="40000"/>
            <a:tint val="44500"/>
            <a:satMod val="160000"/>
          </a:schemeClr>
        </a:gs>
        <a:gs pos="100000">
          <a:schemeClr val="tx2">
            <a:lumMod val="60000"/>
            <a:lumOff val="40000"/>
            <a:tint val="23500"/>
            <a:satMod val="160000"/>
          </a:schemeClr>
        </a:gs>
      </a:gsLst>
      <a:lin ang="0" scaled="1"/>
      <a:tileRect/>
    </a:gradFill>
  </dgm:bg>
  <dgm:whole>
    <a:ln w="57150"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5EF1D7E5-A144-4F20-859B-F712E3121468}" type="doc">
      <dgm:prSet loTypeId="urn:microsoft.com/office/officeart/2008/layout/PictureStrips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th-TH"/>
        </a:p>
      </dgm:t>
    </dgm:pt>
    <dgm:pt modelId="{9653C6B5-1A54-4C92-9C1A-B591340B4556}">
      <dgm:prSet phldrT="[ข้อความ]" custT="1"/>
      <dgm:spPr>
        <a:xfrm>
          <a:off x="171115" y="0"/>
          <a:ext cx="4057189" cy="821745"/>
        </a:xfrm>
        <a:solidFill>
          <a:srgbClr val="7030A0"/>
        </a:solidFill>
        <a:ln w="25400" cap="flat" cmpd="sng" algn="ctr">
          <a:noFill/>
          <a:prstDash val="solid"/>
        </a:ln>
        <a:effectLst>
          <a:reflection blurRad="6350" stA="50000" endA="300" endPos="90000" dir="5400000" sy="-100000" algn="bl" rotWithShape="0"/>
        </a:effectLst>
      </dgm:spPr>
      <dgm:t>
        <a:bodyPr/>
        <a:lstStyle/>
        <a:p>
          <a:r>
            <a:rPr lang="th-TH" sz="3200" dirty="0">
              <a:solidFill>
                <a:sysClr val="window" lastClr="FFFFFF"/>
              </a:solidFill>
              <a:latin typeface="DSN FreeJack" pitchFamily="2" charset="-34"/>
              <a:ea typeface="+mn-ea"/>
              <a:cs typeface="DSN FreeJack" pitchFamily="2" charset="-34"/>
            </a:rPr>
            <a:t>ความเชื่อในหญิงตั้งครรภ์</a:t>
          </a:r>
          <a:endParaRPr lang="th-TH" sz="1400" dirty="0">
            <a:solidFill>
              <a:sysClr val="window" lastClr="FFFFFF"/>
            </a:solidFill>
            <a:latin typeface="DSN FreeJack" pitchFamily="2" charset="-34"/>
            <a:ea typeface="+mn-ea"/>
            <a:cs typeface="DSN FreeJack" pitchFamily="2" charset="-34"/>
          </a:endParaRPr>
        </a:p>
      </dgm:t>
    </dgm:pt>
    <dgm:pt modelId="{F38F90D7-AAF8-4584-B83D-4F28A6E4EA6D}" type="sibTrans" cxnId="{37AB62A3-1632-4F20-BC0B-7341A95B9343}">
      <dgm:prSet/>
      <dgm:spPr/>
      <dgm:t>
        <a:bodyPr/>
        <a:lstStyle/>
        <a:p>
          <a:endParaRPr lang="th-TH"/>
        </a:p>
      </dgm:t>
    </dgm:pt>
    <dgm:pt modelId="{C8A53717-3E6B-4D40-8112-62B0FB34EBEA}" type="parTrans" cxnId="{37AB62A3-1632-4F20-BC0B-7341A95B9343}">
      <dgm:prSet/>
      <dgm:spPr/>
      <dgm:t>
        <a:bodyPr/>
        <a:lstStyle/>
        <a:p>
          <a:endParaRPr lang="th-TH"/>
        </a:p>
      </dgm:t>
    </dgm:pt>
    <dgm:pt modelId="{B2D73589-B66D-489C-BB1B-8171CAF80F36}" type="pres">
      <dgm:prSet presAssocID="{5EF1D7E5-A144-4F20-859B-F712E312146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th-TH"/>
        </a:p>
      </dgm:t>
    </dgm:pt>
    <dgm:pt modelId="{5CB244D8-A8F3-45DA-9060-667A09C93019}" type="pres">
      <dgm:prSet presAssocID="{9653C6B5-1A54-4C92-9C1A-B591340B4556}" presName="composite" presStyleCnt="0"/>
      <dgm:spPr/>
    </dgm:pt>
    <dgm:pt modelId="{F70980C7-057F-4308-896E-B5D60627757B}" type="pres">
      <dgm:prSet presAssocID="{9653C6B5-1A54-4C92-9C1A-B591340B4556}" presName="rect1" presStyleLbl="trAlignAcc1" presStyleIdx="0" presStyleCnt="1" custScaleY="52041" custLinFactY="-100000" custLinFactNeighborX="0" custLinFactNeighborY="-111849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th-TH"/>
        </a:p>
      </dgm:t>
    </dgm:pt>
    <dgm:pt modelId="{4143FBC1-2BDA-4198-A4A5-3B617AAB1820}" type="pres">
      <dgm:prSet presAssocID="{9653C6B5-1A54-4C92-9C1A-B591340B4556}" presName="rect2" presStyleLbl="fgImgPlace1" presStyleIdx="0" presStyleCnt="1" custScaleX="94378" custScaleY="60551" custLinFactY="-80517" custLinFactNeighborX="-1459" custLinFactNeighborY="-100000"/>
      <dgm:spPr>
        <a:xfrm>
          <a:off x="2065" y="0"/>
          <a:ext cx="887510" cy="9319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softEdge rad="31750"/>
        </a:effectLst>
      </dgm:spPr>
      <dgm:t>
        <a:bodyPr/>
        <a:lstStyle/>
        <a:p>
          <a:endParaRPr lang="th-TH"/>
        </a:p>
      </dgm:t>
    </dgm:pt>
  </dgm:ptLst>
  <dgm:cxnLst>
    <dgm:cxn modelId="{37AB62A3-1632-4F20-BC0B-7341A95B9343}" srcId="{5EF1D7E5-A144-4F20-859B-F712E3121468}" destId="{9653C6B5-1A54-4C92-9C1A-B591340B4556}" srcOrd="0" destOrd="0" parTransId="{C8A53717-3E6B-4D40-8112-62B0FB34EBEA}" sibTransId="{F38F90D7-AAF8-4584-B83D-4F28A6E4EA6D}"/>
    <dgm:cxn modelId="{E8C7CDFC-4982-490D-93F1-591AB1563AFE}" type="presOf" srcId="{9653C6B5-1A54-4C92-9C1A-B591340B4556}" destId="{F70980C7-057F-4308-896E-B5D60627757B}" srcOrd="0" destOrd="0" presId="urn:microsoft.com/office/officeart/2008/layout/PictureStrips"/>
    <dgm:cxn modelId="{36232E35-0944-4A87-942A-DFDC1D57EA4A}" type="presOf" srcId="{5EF1D7E5-A144-4F20-859B-F712E3121468}" destId="{B2D73589-B66D-489C-BB1B-8171CAF80F36}" srcOrd="0" destOrd="0" presId="urn:microsoft.com/office/officeart/2008/layout/PictureStrips"/>
    <dgm:cxn modelId="{6678FCF7-903F-4443-B682-E2D1456F26ED}" type="presParOf" srcId="{B2D73589-B66D-489C-BB1B-8171CAF80F36}" destId="{5CB244D8-A8F3-45DA-9060-667A09C93019}" srcOrd="0" destOrd="0" presId="urn:microsoft.com/office/officeart/2008/layout/PictureStrips"/>
    <dgm:cxn modelId="{52F2DD6D-950E-4646-A486-C071059629B9}" type="presParOf" srcId="{5CB244D8-A8F3-45DA-9060-667A09C93019}" destId="{F70980C7-057F-4308-896E-B5D60627757B}" srcOrd="0" destOrd="0" presId="urn:microsoft.com/office/officeart/2008/layout/PictureStrips"/>
    <dgm:cxn modelId="{9DC79E10-DD35-429F-A04D-FE9126311C4A}" type="presParOf" srcId="{5CB244D8-A8F3-45DA-9060-667A09C93019}" destId="{4143FBC1-2BDA-4198-A4A5-3B617AAB1820}" srcOrd="1" destOrd="0" presId="urn:microsoft.com/office/officeart/2008/layout/PictureStrips"/>
  </dgm:cxnLst>
  <dgm:bg>
    <a:gradFill flip="none" rotWithShape="1">
      <a:gsLst>
        <a:gs pos="0">
          <a:srgbClr val="C00000">
            <a:tint val="66000"/>
            <a:satMod val="160000"/>
          </a:srgbClr>
        </a:gs>
        <a:gs pos="50000">
          <a:srgbClr val="C00000">
            <a:tint val="44500"/>
            <a:satMod val="160000"/>
          </a:srgbClr>
        </a:gs>
        <a:gs pos="100000">
          <a:srgbClr val="C00000">
            <a:tint val="23500"/>
            <a:satMod val="160000"/>
          </a:srgbClr>
        </a:gs>
      </a:gsLst>
      <a:lin ang="0" scaled="1"/>
      <a:tileRect/>
    </a:gradFill>
  </dgm:bg>
  <dgm:whole>
    <a:ln w="57150"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5EF1D7E5-A144-4F20-859B-F712E3121468}" type="doc">
      <dgm:prSet loTypeId="urn:microsoft.com/office/officeart/2008/layout/PictureStrips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th-TH"/>
        </a:p>
      </dgm:t>
    </dgm:pt>
    <dgm:pt modelId="{9653C6B5-1A54-4C92-9C1A-B591340B4556}">
      <dgm:prSet phldrT="[ข้อความ]" custT="1"/>
      <dgm:spPr>
        <a:xfrm>
          <a:off x="171115" y="0"/>
          <a:ext cx="4057189" cy="821745"/>
        </a:xfrm>
        <a:solidFill>
          <a:srgbClr val="7030A0"/>
        </a:solidFill>
        <a:ln w="25400" cap="flat" cmpd="sng" algn="ctr">
          <a:noFill/>
          <a:prstDash val="solid"/>
        </a:ln>
        <a:effectLst>
          <a:reflection blurRad="6350" stA="50000" endA="300" endPos="90000" dir="5400000" sy="-100000" algn="bl" rotWithShape="0"/>
        </a:effectLst>
      </dgm:spPr>
      <dgm:t>
        <a:bodyPr/>
        <a:lstStyle/>
        <a:p>
          <a:r>
            <a:rPr lang="th-TH" sz="3200">
              <a:solidFill>
                <a:sysClr val="window" lastClr="FFFFFF"/>
              </a:solidFill>
              <a:latin typeface="DSN FreeJack" pitchFamily="2" charset="-34"/>
              <a:ea typeface="+mn-ea"/>
              <a:cs typeface="DSN FreeJack" pitchFamily="2" charset="-34"/>
            </a:rPr>
            <a:t>ความเชื่อในหญิงตั้งครรภ์</a:t>
          </a:r>
          <a:endParaRPr lang="th-TH" sz="1400">
            <a:solidFill>
              <a:sysClr val="window" lastClr="FFFFFF"/>
            </a:solidFill>
            <a:latin typeface="DSN FreeJack" pitchFamily="2" charset="-34"/>
            <a:ea typeface="+mn-ea"/>
            <a:cs typeface="DSN FreeJack" pitchFamily="2" charset="-34"/>
          </a:endParaRPr>
        </a:p>
      </dgm:t>
    </dgm:pt>
    <dgm:pt modelId="{F38F90D7-AAF8-4584-B83D-4F28A6E4EA6D}" type="sibTrans" cxnId="{37AB62A3-1632-4F20-BC0B-7341A95B9343}">
      <dgm:prSet/>
      <dgm:spPr/>
      <dgm:t>
        <a:bodyPr/>
        <a:lstStyle/>
        <a:p>
          <a:endParaRPr lang="th-TH"/>
        </a:p>
      </dgm:t>
    </dgm:pt>
    <dgm:pt modelId="{C8A53717-3E6B-4D40-8112-62B0FB34EBEA}" type="parTrans" cxnId="{37AB62A3-1632-4F20-BC0B-7341A95B9343}">
      <dgm:prSet/>
      <dgm:spPr/>
      <dgm:t>
        <a:bodyPr/>
        <a:lstStyle/>
        <a:p>
          <a:endParaRPr lang="th-TH"/>
        </a:p>
      </dgm:t>
    </dgm:pt>
    <dgm:pt modelId="{B2D73589-B66D-489C-BB1B-8171CAF80F36}" type="pres">
      <dgm:prSet presAssocID="{5EF1D7E5-A144-4F20-859B-F712E312146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th-TH"/>
        </a:p>
      </dgm:t>
    </dgm:pt>
    <dgm:pt modelId="{5CB244D8-A8F3-45DA-9060-667A09C93019}" type="pres">
      <dgm:prSet presAssocID="{9653C6B5-1A54-4C92-9C1A-B591340B4556}" presName="composite" presStyleCnt="0"/>
      <dgm:spPr/>
    </dgm:pt>
    <dgm:pt modelId="{F70980C7-057F-4308-896E-B5D60627757B}" type="pres">
      <dgm:prSet presAssocID="{9653C6B5-1A54-4C92-9C1A-B591340B4556}" presName="rect1" presStyleLbl="trAlignAcc1" presStyleIdx="0" presStyleCnt="1" custScaleY="52041" custLinFactY="-100000" custLinFactNeighborX="0" custLinFactNeighborY="-111849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th-TH"/>
        </a:p>
      </dgm:t>
    </dgm:pt>
    <dgm:pt modelId="{4143FBC1-2BDA-4198-A4A5-3B617AAB1820}" type="pres">
      <dgm:prSet presAssocID="{9653C6B5-1A54-4C92-9C1A-B591340B4556}" presName="rect2" presStyleLbl="fgImgPlace1" presStyleIdx="0" presStyleCnt="1" custScaleX="94378" custScaleY="60551" custLinFactY="-80517" custLinFactNeighborX="-1459" custLinFactNeighborY="-100000"/>
      <dgm:spPr>
        <a:xfrm>
          <a:off x="2065" y="0"/>
          <a:ext cx="887510" cy="9319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softEdge rad="31750"/>
        </a:effectLst>
      </dgm:spPr>
      <dgm:t>
        <a:bodyPr/>
        <a:lstStyle/>
        <a:p>
          <a:endParaRPr lang="th-TH"/>
        </a:p>
      </dgm:t>
    </dgm:pt>
  </dgm:ptLst>
  <dgm:cxnLst>
    <dgm:cxn modelId="{37AB62A3-1632-4F20-BC0B-7341A95B9343}" srcId="{5EF1D7E5-A144-4F20-859B-F712E3121468}" destId="{9653C6B5-1A54-4C92-9C1A-B591340B4556}" srcOrd="0" destOrd="0" parTransId="{C8A53717-3E6B-4D40-8112-62B0FB34EBEA}" sibTransId="{F38F90D7-AAF8-4584-B83D-4F28A6E4EA6D}"/>
    <dgm:cxn modelId="{BB112233-28A7-4945-9471-51397A1560DD}" type="presOf" srcId="{9653C6B5-1A54-4C92-9C1A-B591340B4556}" destId="{F70980C7-057F-4308-896E-B5D60627757B}" srcOrd="0" destOrd="0" presId="urn:microsoft.com/office/officeart/2008/layout/PictureStrips"/>
    <dgm:cxn modelId="{B846A06D-024A-40C7-B07D-19F047E8D0DA}" type="presOf" srcId="{5EF1D7E5-A144-4F20-859B-F712E3121468}" destId="{B2D73589-B66D-489C-BB1B-8171CAF80F36}" srcOrd="0" destOrd="0" presId="urn:microsoft.com/office/officeart/2008/layout/PictureStrips"/>
    <dgm:cxn modelId="{4175F4E4-EB5F-4599-8C80-234A21F32A77}" type="presParOf" srcId="{B2D73589-B66D-489C-BB1B-8171CAF80F36}" destId="{5CB244D8-A8F3-45DA-9060-667A09C93019}" srcOrd="0" destOrd="0" presId="urn:microsoft.com/office/officeart/2008/layout/PictureStrips"/>
    <dgm:cxn modelId="{14F32376-C0E4-459E-A930-4456716B6F20}" type="presParOf" srcId="{5CB244D8-A8F3-45DA-9060-667A09C93019}" destId="{F70980C7-057F-4308-896E-B5D60627757B}" srcOrd="0" destOrd="0" presId="urn:microsoft.com/office/officeart/2008/layout/PictureStrips"/>
    <dgm:cxn modelId="{7E4AFBA4-CE70-49D8-805B-4CE52C3CFBF8}" type="presParOf" srcId="{5CB244D8-A8F3-45DA-9060-667A09C93019}" destId="{4143FBC1-2BDA-4198-A4A5-3B617AAB1820}" srcOrd="1" destOrd="0" presId="urn:microsoft.com/office/officeart/2008/layout/PictureStrips"/>
  </dgm:cxnLst>
  <dgm:bg>
    <a:gradFill flip="none" rotWithShape="1">
      <a:gsLst>
        <a:gs pos="0">
          <a:srgbClr val="C00000">
            <a:tint val="66000"/>
            <a:satMod val="160000"/>
          </a:srgbClr>
        </a:gs>
        <a:gs pos="50000">
          <a:srgbClr val="C00000">
            <a:tint val="44500"/>
            <a:satMod val="160000"/>
          </a:srgbClr>
        </a:gs>
        <a:gs pos="100000">
          <a:srgbClr val="C00000">
            <a:tint val="23500"/>
            <a:satMod val="160000"/>
          </a:srgbClr>
        </a:gs>
      </a:gsLst>
      <a:lin ang="0" scaled="1"/>
      <a:tileRect/>
    </a:gradFill>
  </dgm:bg>
  <dgm:whole>
    <a:ln w="57150"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F1D7E5-A144-4F20-859B-F712E3121468}" type="doc">
      <dgm:prSet loTypeId="urn:microsoft.com/office/officeart/2008/layout/PictureStrips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th-TH"/>
        </a:p>
      </dgm:t>
    </dgm:pt>
    <dgm:pt modelId="{9653C6B5-1A54-4C92-9C1A-B591340B4556}">
      <dgm:prSet phldrT="[ข้อความ]" custT="1"/>
      <dgm:spPr>
        <a:xfrm>
          <a:off x="144793" y="0"/>
          <a:ext cx="4061155" cy="659214"/>
        </a:xfrm>
        <a:solidFill>
          <a:srgbClr val="C00000"/>
        </a:solidFill>
        <a:ln w="25400" cap="flat" cmpd="sng" algn="ctr">
          <a:noFill/>
          <a:prstDash val="solid"/>
        </a:ln>
        <a:effectLst>
          <a:reflection blurRad="6350" stA="50000" endA="300" endPos="90000" dir="5400000" sy="-100000" algn="bl" rotWithShape="0"/>
        </a:effectLst>
      </dgm:spPr>
      <dgm:t>
        <a:bodyPr/>
        <a:lstStyle/>
        <a:p>
          <a:pPr algn="l"/>
          <a:r>
            <a:rPr lang="en-US" sz="4000" dirty="0" smtClean="0">
              <a:solidFill>
                <a:sysClr val="window" lastClr="FFFFFF"/>
              </a:solidFill>
              <a:latin typeface="DSN FreeJack" pitchFamily="2" charset="-34"/>
              <a:ea typeface="+mn-ea"/>
              <a:cs typeface="DSN FreeJack" pitchFamily="2" charset="-34"/>
            </a:rPr>
            <a:t> </a:t>
          </a:r>
          <a:r>
            <a:rPr lang="th-TH" sz="4000" dirty="0" err="1" smtClean="0">
              <a:solidFill>
                <a:sysClr val="window" lastClr="FFFFFF"/>
              </a:solidFill>
              <a:latin typeface="DSN FreeJack" pitchFamily="2" charset="-34"/>
              <a:ea typeface="+mn-ea"/>
              <a:cs typeface="DSN FreeJack" pitchFamily="2" charset="-34"/>
            </a:rPr>
            <a:t>พัฒน</a:t>
          </a:r>
          <a:r>
            <a:rPr lang="th-TH" sz="4000" dirty="0" smtClean="0">
              <a:solidFill>
                <a:sysClr val="window" lastClr="FFFFFF"/>
              </a:solidFill>
              <a:latin typeface="DSN FreeJack" pitchFamily="2" charset="-34"/>
              <a:ea typeface="+mn-ea"/>
              <a:cs typeface="DSN FreeJack" pitchFamily="2" charset="-34"/>
            </a:rPr>
            <a:t>กิจขั้นที่ </a:t>
          </a:r>
          <a:r>
            <a:rPr lang="en-US" sz="4000" dirty="0" smtClean="0">
              <a:solidFill>
                <a:sysClr val="window" lastClr="FFFFFF"/>
              </a:solidFill>
              <a:latin typeface="DSN FreeJack" pitchFamily="2" charset="-34"/>
              <a:ea typeface="+mn-ea"/>
              <a:cs typeface="DSN FreeJack" pitchFamily="2" charset="-34"/>
            </a:rPr>
            <a:t>1</a:t>
          </a:r>
          <a:endParaRPr lang="th-TH" sz="4000" dirty="0">
            <a:solidFill>
              <a:sysClr val="window" lastClr="FFFFFF"/>
            </a:solidFill>
            <a:latin typeface="DSN FreeJack" pitchFamily="2" charset="-34"/>
            <a:ea typeface="+mn-ea"/>
            <a:cs typeface="DSN FreeJack" pitchFamily="2" charset="-34"/>
          </a:endParaRPr>
        </a:p>
      </dgm:t>
    </dgm:pt>
    <dgm:pt modelId="{F38F90D7-AAF8-4584-B83D-4F28A6E4EA6D}" type="sibTrans" cxnId="{37AB62A3-1632-4F20-BC0B-7341A95B9343}">
      <dgm:prSet/>
      <dgm:spPr/>
      <dgm:t>
        <a:bodyPr/>
        <a:lstStyle/>
        <a:p>
          <a:endParaRPr lang="th-TH"/>
        </a:p>
      </dgm:t>
    </dgm:pt>
    <dgm:pt modelId="{C8A53717-3E6B-4D40-8112-62B0FB34EBEA}" type="parTrans" cxnId="{37AB62A3-1632-4F20-BC0B-7341A95B9343}">
      <dgm:prSet/>
      <dgm:spPr/>
      <dgm:t>
        <a:bodyPr/>
        <a:lstStyle/>
        <a:p>
          <a:endParaRPr lang="th-TH"/>
        </a:p>
      </dgm:t>
    </dgm:pt>
    <dgm:pt modelId="{B2D73589-B66D-489C-BB1B-8171CAF80F36}" type="pres">
      <dgm:prSet presAssocID="{5EF1D7E5-A144-4F20-859B-F712E312146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th-TH"/>
        </a:p>
      </dgm:t>
    </dgm:pt>
    <dgm:pt modelId="{5CB244D8-A8F3-45DA-9060-667A09C93019}" type="pres">
      <dgm:prSet presAssocID="{9653C6B5-1A54-4C92-9C1A-B591340B4556}" presName="composite" presStyleCnt="0"/>
      <dgm:spPr/>
    </dgm:pt>
    <dgm:pt modelId="{F70980C7-057F-4308-896E-B5D60627757B}" type="pres">
      <dgm:prSet presAssocID="{9653C6B5-1A54-4C92-9C1A-B591340B4556}" presName="rect1" presStyleLbl="trAlignAcc1" presStyleIdx="0" presStyleCnt="1" custScaleY="51943" custLinFactY="-100000" custLinFactNeighborX="595" custLinFactNeighborY="-104520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th-TH"/>
        </a:p>
      </dgm:t>
    </dgm:pt>
    <dgm:pt modelId="{4143FBC1-2BDA-4198-A4A5-3B617AAB1820}" type="pres">
      <dgm:prSet presAssocID="{9653C6B5-1A54-4C92-9C1A-B591340B4556}" presName="rect2" presStyleLbl="fgImgPlace1" presStyleIdx="0" presStyleCnt="1" custScaleX="89004" custScaleY="50660" custLinFactY="-84038" custLinFactNeighborX="-2750" custLinFactNeighborY="-100000"/>
      <dgm:spPr>
        <a:xfrm>
          <a:off x="0" y="0"/>
          <a:ext cx="790691" cy="675078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softEdge rad="31750"/>
        </a:effectLst>
      </dgm:spPr>
      <dgm:t>
        <a:bodyPr/>
        <a:lstStyle/>
        <a:p>
          <a:endParaRPr lang="th-TH"/>
        </a:p>
      </dgm:t>
    </dgm:pt>
  </dgm:ptLst>
  <dgm:cxnLst>
    <dgm:cxn modelId="{37AB62A3-1632-4F20-BC0B-7341A95B9343}" srcId="{5EF1D7E5-A144-4F20-859B-F712E3121468}" destId="{9653C6B5-1A54-4C92-9C1A-B591340B4556}" srcOrd="0" destOrd="0" parTransId="{C8A53717-3E6B-4D40-8112-62B0FB34EBEA}" sibTransId="{F38F90D7-AAF8-4584-B83D-4F28A6E4EA6D}"/>
    <dgm:cxn modelId="{AFD77E4C-F34C-4B45-8D8B-C1447A17BC2B}" type="presOf" srcId="{9653C6B5-1A54-4C92-9C1A-B591340B4556}" destId="{F70980C7-057F-4308-896E-B5D60627757B}" srcOrd="0" destOrd="0" presId="urn:microsoft.com/office/officeart/2008/layout/PictureStrips"/>
    <dgm:cxn modelId="{CEDBCCFE-AD18-4730-9151-5A66DE74C0CE}" type="presOf" srcId="{5EF1D7E5-A144-4F20-859B-F712E3121468}" destId="{B2D73589-B66D-489C-BB1B-8171CAF80F36}" srcOrd="0" destOrd="0" presId="urn:microsoft.com/office/officeart/2008/layout/PictureStrips"/>
    <dgm:cxn modelId="{E57827BC-6667-48FD-840F-FB4C50A55FB5}" type="presParOf" srcId="{B2D73589-B66D-489C-BB1B-8171CAF80F36}" destId="{5CB244D8-A8F3-45DA-9060-667A09C93019}" srcOrd="0" destOrd="0" presId="urn:microsoft.com/office/officeart/2008/layout/PictureStrips"/>
    <dgm:cxn modelId="{DADA9FF5-2746-4C6A-91AC-999343F4BD75}" type="presParOf" srcId="{5CB244D8-A8F3-45DA-9060-667A09C93019}" destId="{F70980C7-057F-4308-896E-B5D60627757B}" srcOrd="0" destOrd="0" presId="urn:microsoft.com/office/officeart/2008/layout/PictureStrips"/>
    <dgm:cxn modelId="{9FC5C543-05CF-490F-84A7-88593DAFDA23}" type="presParOf" srcId="{5CB244D8-A8F3-45DA-9060-667A09C93019}" destId="{4143FBC1-2BDA-4198-A4A5-3B617AAB1820}" srcOrd="1" destOrd="0" presId="urn:microsoft.com/office/officeart/2008/layout/PictureStrips"/>
  </dgm:cxnLst>
  <dgm:bg>
    <a:gradFill flip="none" rotWithShape="1">
      <a:gsLst>
        <a:gs pos="0">
          <a:srgbClr val="C00000">
            <a:tint val="66000"/>
            <a:satMod val="160000"/>
          </a:srgbClr>
        </a:gs>
        <a:gs pos="50000">
          <a:srgbClr val="C00000">
            <a:tint val="44500"/>
            <a:satMod val="160000"/>
          </a:srgbClr>
        </a:gs>
        <a:gs pos="100000">
          <a:srgbClr val="C00000">
            <a:tint val="23500"/>
            <a:satMod val="160000"/>
          </a:srgbClr>
        </a:gs>
      </a:gsLst>
      <a:lin ang="0" scaled="1"/>
      <a:tileRect/>
    </a:gradFill>
  </dgm:bg>
  <dgm:whole>
    <a:ln w="57150"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5EF1D7E5-A144-4F20-859B-F712E3121468}" type="doc">
      <dgm:prSet loTypeId="urn:microsoft.com/office/officeart/2008/layout/PictureStrips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th-TH"/>
        </a:p>
      </dgm:t>
    </dgm:pt>
    <dgm:pt modelId="{9653C6B5-1A54-4C92-9C1A-B591340B4556}">
      <dgm:prSet phldrT="[ข้อความ]" custT="1"/>
      <dgm:spPr>
        <a:xfrm>
          <a:off x="171115" y="0"/>
          <a:ext cx="4057189" cy="821745"/>
        </a:xfrm>
        <a:solidFill>
          <a:srgbClr val="7030A0"/>
        </a:solidFill>
        <a:ln w="25400" cap="flat" cmpd="sng" algn="ctr">
          <a:noFill/>
          <a:prstDash val="solid"/>
        </a:ln>
        <a:effectLst>
          <a:reflection blurRad="6350" stA="50000" endA="300" endPos="90000" dir="5400000" sy="-100000" algn="bl" rotWithShape="0"/>
        </a:effectLst>
      </dgm:spPr>
      <dgm:t>
        <a:bodyPr/>
        <a:lstStyle/>
        <a:p>
          <a:r>
            <a:rPr lang="th-TH" sz="3200">
              <a:solidFill>
                <a:sysClr val="window" lastClr="FFFFFF"/>
              </a:solidFill>
              <a:latin typeface="DSN FreeJack" pitchFamily="2" charset="-34"/>
              <a:ea typeface="+mn-ea"/>
              <a:cs typeface="DSN FreeJack" pitchFamily="2" charset="-34"/>
            </a:rPr>
            <a:t>ความเชื่อในหญิงตั้งครรภ์</a:t>
          </a:r>
          <a:endParaRPr lang="th-TH" sz="1400">
            <a:solidFill>
              <a:sysClr val="window" lastClr="FFFFFF"/>
            </a:solidFill>
            <a:latin typeface="DSN FreeJack" pitchFamily="2" charset="-34"/>
            <a:ea typeface="+mn-ea"/>
            <a:cs typeface="DSN FreeJack" pitchFamily="2" charset="-34"/>
          </a:endParaRPr>
        </a:p>
      </dgm:t>
    </dgm:pt>
    <dgm:pt modelId="{F38F90D7-AAF8-4584-B83D-4F28A6E4EA6D}" type="sibTrans" cxnId="{37AB62A3-1632-4F20-BC0B-7341A95B9343}">
      <dgm:prSet/>
      <dgm:spPr/>
      <dgm:t>
        <a:bodyPr/>
        <a:lstStyle/>
        <a:p>
          <a:endParaRPr lang="th-TH"/>
        </a:p>
      </dgm:t>
    </dgm:pt>
    <dgm:pt modelId="{C8A53717-3E6B-4D40-8112-62B0FB34EBEA}" type="parTrans" cxnId="{37AB62A3-1632-4F20-BC0B-7341A95B9343}">
      <dgm:prSet/>
      <dgm:spPr/>
      <dgm:t>
        <a:bodyPr/>
        <a:lstStyle/>
        <a:p>
          <a:endParaRPr lang="th-TH"/>
        </a:p>
      </dgm:t>
    </dgm:pt>
    <dgm:pt modelId="{B2D73589-B66D-489C-BB1B-8171CAF80F36}" type="pres">
      <dgm:prSet presAssocID="{5EF1D7E5-A144-4F20-859B-F712E312146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th-TH"/>
        </a:p>
      </dgm:t>
    </dgm:pt>
    <dgm:pt modelId="{5CB244D8-A8F3-45DA-9060-667A09C93019}" type="pres">
      <dgm:prSet presAssocID="{9653C6B5-1A54-4C92-9C1A-B591340B4556}" presName="composite" presStyleCnt="0"/>
      <dgm:spPr/>
    </dgm:pt>
    <dgm:pt modelId="{F70980C7-057F-4308-896E-B5D60627757B}" type="pres">
      <dgm:prSet presAssocID="{9653C6B5-1A54-4C92-9C1A-B591340B4556}" presName="rect1" presStyleLbl="trAlignAcc1" presStyleIdx="0" presStyleCnt="1" custScaleY="52041" custLinFactY="-100000" custLinFactNeighborX="0" custLinFactNeighborY="-111849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th-TH"/>
        </a:p>
      </dgm:t>
    </dgm:pt>
    <dgm:pt modelId="{4143FBC1-2BDA-4198-A4A5-3B617AAB1820}" type="pres">
      <dgm:prSet presAssocID="{9653C6B5-1A54-4C92-9C1A-B591340B4556}" presName="rect2" presStyleLbl="fgImgPlace1" presStyleIdx="0" presStyleCnt="1" custScaleX="94378" custScaleY="60551" custLinFactY="-80517" custLinFactNeighborX="-1459" custLinFactNeighborY="-100000"/>
      <dgm:spPr>
        <a:xfrm>
          <a:off x="2065" y="0"/>
          <a:ext cx="887510" cy="9319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softEdge rad="31750"/>
        </a:effectLst>
      </dgm:spPr>
      <dgm:t>
        <a:bodyPr/>
        <a:lstStyle/>
        <a:p>
          <a:endParaRPr lang="th-TH"/>
        </a:p>
      </dgm:t>
    </dgm:pt>
  </dgm:ptLst>
  <dgm:cxnLst>
    <dgm:cxn modelId="{37AB62A3-1632-4F20-BC0B-7341A95B9343}" srcId="{5EF1D7E5-A144-4F20-859B-F712E3121468}" destId="{9653C6B5-1A54-4C92-9C1A-B591340B4556}" srcOrd="0" destOrd="0" parTransId="{C8A53717-3E6B-4D40-8112-62B0FB34EBEA}" sibTransId="{F38F90D7-AAF8-4584-B83D-4F28A6E4EA6D}"/>
    <dgm:cxn modelId="{14596D88-0398-43D0-8C04-596273D4FDB9}" type="presOf" srcId="{5EF1D7E5-A144-4F20-859B-F712E3121468}" destId="{B2D73589-B66D-489C-BB1B-8171CAF80F36}" srcOrd="0" destOrd="0" presId="urn:microsoft.com/office/officeart/2008/layout/PictureStrips"/>
    <dgm:cxn modelId="{75C6530B-4413-4DC6-8811-990FF838C3B7}" type="presOf" srcId="{9653C6B5-1A54-4C92-9C1A-B591340B4556}" destId="{F70980C7-057F-4308-896E-B5D60627757B}" srcOrd="0" destOrd="0" presId="urn:microsoft.com/office/officeart/2008/layout/PictureStrips"/>
    <dgm:cxn modelId="{DE8D8F28-294E-4E66-ADEA-1CB1E4F72F83}" type="presParOf" srcId="{B2D73589-B66D-489C-BB1B-8171CAF80F36}" destId="{5CB244D8-A8F3-45DA-9060-667A09C93019}" srcOrd="0" destOrd="0" presId="urn:microsoft.com/office/officeart/2008/layout/PictureStrips"/>
    <dgm:cxn modelId="{8D23E665-6DDE-447A-927B-D50B74078246}" type="presParOf" srcId="{5CB244D8-A8F3-45DA-9060-667A09C93019}" destId="{F70980C7-057F-4308-896E-B5D60627757B}" srcOrd="0" destOrd="0" presId="urn:microsoft.com/office/officeart/2008/layout/PictureStrips"/>
    <dgm:cxn modelId="{E73CF063-409D-4787-90EB-018E9B4703B2}" type="presParOf" srcId="{5CB244D8-A8F3-45DA-9060-667A09C93019}" destId="{4143FBC1-2BDA-4198-A4A5-3B617AAB1820}" srcOrd="1" destOrd="0" presId="urn:microsoft.com/office/officeart/2008/layout/PictureStrips"/>
  </dgm:cxnLst>
  <dgm:bg>
    <a:gradFill flip="none" rotWithShape="1">
      <a:gsLst>
        <a:gs pos="0">
          <a:srgbClr val="C00000">
            <a:tint val="66000"/>
            <a:satMod val="160000"/>
          </a:srgbClr>
        </a:gs>
        <a:gs pos="50000">
          <a:srgbClr val="C00000">
            <a:tint val="44500"/>
            <a:satMod val="160000"/>
          </a:srgbClr>
        </a:gs>
        <a:gs pos="100000">
          <a:srgbClr val="C00000">
            <a:tint val="23500"/>
            <a:satMod val="160000"/>
          </a:srgbClr>
        </a:gs>
      </a:gsLst>
      <a:lin ang="0" scaled="1"/>
      <a:tileRect/>
    </a:gradFill>
  </dgm:bg>
  <dgm:whole>
    <a:ln w="57150"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5EF1D7E5-A144-4F20-859B-F712E3121468}" type="doc">
      <dgm:prSet loTypeId="urn:microsoft.com/office/officeart/2008/layout/PictureStrips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th-TH"/>
        </a:p>
      </dgm:t>
    </dgm:pt>
    <dgm:pt modelId="{9653C6B5-1A54-4C92-9C1A-B591340B4556}">
      <dgm:prSet phldrT="[ข้อความ]" custT="1"/>
      <dgm:spPr>
        <a:xfrm>
          <a:off x="171115" y="0"/>
          <a:ext cx="4057189" cy="821745"/>
        </a:xfrm>
        <a:solidFill>
          <a:srgbClr val="7030A0"/>
        </a:solidFill>
        <a:ln w="25400" cap="flat" cmpd="sng" algn="ctr">
          <a:noFill/>
          <a:prstDash val="solid"/>
        </a:ln>
        <a:effectLst>
          <a:reflection blurRad="6350" stA="50000" endA="300" endPos="90000" dir="5400000" sy="-100000" algn="bl" rotWithShape="0"/>
        </a:effectLst>
      </dgm:spPr>
      <dgm:t>
        <a:bodyPr/>
        <a:lstStyle/>
        <a:p>
          <a:r>
            <a:rPr lang="th-TH" sz="3200">
              <a:solidFill>
                <a:sysClr val="window" lastClr="FFFFFF"/>
              </a:solidFill>
              <a:latin typeface="DSN FreeJack" pitchFamily="2" charset="-34"/>
              <a:ea typeface="+mn-ea"/>
              <a:cs typeface="DSN FreeJack" pitchFamily="2" charset="-34"/>
            </a:rPr>
            <a:t>ความเชื่อในหญิงตั้งครรภ์</a:t>
          </a:r>
          <a:endParaRPr lang="th-TH" sz="1400">
            <a:solidFill>
              <a:sysClr val="window" lastClr="FFFFFF"/>
            </a:solidFill>
            <a:latin typeface="DSN FreeJack" pitchFamily="2" charset="-34"/>
            <a:ea typeface="+mn-ea"/>
            <a:cs typeface="DSN FreeJack" pitchFamily="2" charset="-34"/>
          </a:endParaRPr>
        </a:p>
      </dgm:t>
    </dgm:pt>
    <dgm:pt modelId="{F38F90D7-AAF8-4584-B83D-4F28A6E4EA6D}" type="sibTrans" cxnId="{37AB62A3-1632-4F20-BC0B-7341A95B9343}">
      <dgm:prSet/>
      <dgm:spPr/>
      <dgm:t>
        <a:bodyPr/>
        <a:lstStyle/>
        <a:p>
          <a:endParaRPr lang="th-TH"/>
        </a:p>
      </dgm:t>
    </dgm:pt>
    <dgm:pt modelId="{C8A53717-3E6B-4D40-8112-62B0FB34EBEA}" type="parTrans" cxnId="{37AB62A3-1632-4F20-BC0B-7341A95B9343}">
      <dgm:prSet/>
      <dgm:spPr/>
      <dgm:t>
        <a:bodyPr/>
        <a:lstStyle/>
        <a:p>
          <a:endParaRPr lang="th-TH"/>
        </a:p>
      </dgm:t>
    </dgm:pt>
    <dgm:pt modelId="{B2D73589-B66D-489C-BB1B-8171CAF80F36}" type="pres">
      <dgm:prSet presAssocID="{5EF1D7E5-A144-4F20-859B-F712E312146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th-TH"/>
        </a:p>
      </dgm:t>
    </dgm:pt>
    <dgm:pt modelId="{5CB244D8-A8F3-45DA-9060-667A09C93019}" type="pres">
      <dgm:prSet presAssocID="{9653C6B5-1A54-4C92-9C1A-B591340B4556}" presName="composite" presStyleCnt="0"/>
      <dgm:spPr/>
    </dgm:pt>
    <dgm:pt modelId="{F70980C7-057F-4308-896E-B5D60627757B}" type="pres">
      <dgm:prSet presAssocID="{9653C6B5-1A54-4C92-9C1A-B591340B4556}" presName="rect1" presStyleLbl="trAlignAcc1" presStyleIdx="0" presStyleCnt="1" custScaleY="52041" custLinFactY="-100000" custLinFactNeighborX="0" custLinFactNeighborY="-111849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th-TH"/>
        </a:p>
      </dgm:t>
    </dgm:pt>
    <dgm:pt modelId="{4143FBC1-2BDA-4198-A4A5-3B617AAB1820}" type="pres">
      <dgm:prSet presAssocID="{9653C6B5-1A54-4C92-9C1A-B591340B4556}" presName="rect2" presStyleLbl="fgImgPlace1" presStyleIdx="0" presStyleCnt="1" custScaleX="94378" custScaleY="60551" custLinFactY="-80517" custLinFactNeighborX="-1459" custLinFactNeighborY="-100000"/>
      <dgm:spPr>
        <a:xfrm>
          <a:off x="2065" y="0"/>
          <a:ext cx="887510" cy="9319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softEdge rad="31750"/>
        </a:effectLst>
      </dgm:spPr>
      <dgm:t>
        <a:bodyPr/>
        <a:lstStyle/>
        <a:p>
          <a:endParaRPr lang="th-TH"/>
        </a:p>
      </dgm:t>
    </dgm:pt>
  </dgm:ptLst>
  <dgm:cxnLst>
    <dgm:cxn modelId="{37AB62A3-1632-4F20-BC0B-7341A95B9343}" srcId="{5EF1D7E5-A144-4F20-859B-F712E3121468}" destId="{9653C6B5-1A54-4C92-9C1A-B591340B4556}" srcOrd="0" destOrd="0" parTransId="{C8A53717-3E6B-4D40-8112-62B0FB34EBEA}" sibTransId="{F38F90D7-AAF8-4584-B83D-4F28A6E4EA6D}"/>
    <dgm:cxn modelId="{04A56093-C3D7-4FCC-949C-F6C650AAF17B}" type="presOf" srcId="{9653C6B5-1A54-4C92-9C1A-B591340B4556}" destId="{F70980C7-057F-4308-896E-B5D60627757B}" srcOrd="0" destOrd="0" presId="urn:microsoft.com/office/officeart/2008/layout/PictureStrips"/>
    <dgm:cxn modelId="{261958CB-3E09-4402-9B39-B23AD370B5DA}" type="presOf" srcId="{5EF1D7E5-A144-4F20-859B-F712E3121468}" destId="{B2D73589-B66D-489C-BB1B-8171CAF80F36}" srcOrd="0" destOrd="0" presId="urn:microsoft.com/office/officeart/2008/layout/PictureStrips"/>
    <dgm:cxn modelId="{8846374D-4F48-4915-978A-F9D59C4B213C}" type="presParOf" srcId="{B2D73589-B66D-489C-BB1B-8171CAF80F36}" destId="{5CB244D8-A8F3-45DA-9060-667A09C93019}" srcOrd="0" destOrd="0" presId="urn:microsoft.com/office/officeart/2008/layout/PictureStrips"/>
    <dgm:cxn modelId="{F77C79FD-2A63-44BE-8381-6DB7BCA7A44A}" type="presParOf" srcId="{5CB244D8-A8F3-45DA-9060-667A09C93019}" destId="{F70980C7-057F-4308-896E-B5D60627757B}" srcOrd="0" destOrd="0" presId="urn:microsoft.com/office/officeart/2008/layout/PictureStrips"/>
    <dgm:cxn modelId="{ECD94C60-04F6-4CE0-A805-A4DE13BC6957}" type="presParOf" srcId="{5CB244D8-A8F3-45DA-9060-667A09C93019}" destId="{4143FBC1-2BDA-4198-A4A5-3B617AAB1820}" srcOrd="1" destOrd="0" presId="urn:microsoft.com/office/officeart/2008/layout/PictureStrips"/>
  </dgm:cxnLst>
  <dgm:bg>
    <a:gradFill flip="none" rotWithShape="1">
      <a:gsLst>
        <a:gs pos="0">
          <a:srgbClr val="C00000">
            <a:tint val="66000"/>
            <a:satMod val="160000"/>
          </a:srgbClr>
        </a:gs>
        <a:gs pos="50000">
          <a:srgbClr val="C00000">
            <a:tint val="44500"/>
            <a:satMod val="160000"/>
          </a:srgbClr>
        </a:gs>
        <a:gs pos="100000">
          <a:srgbClr val="C00000">
            <a:tint val="23500"/>
            <a:satMod val="160000"/>
          </a:srgbClr>
        </a:gs>
      </a:gsLst>
      <a:lin ang="0" scaled="1"/>
      <a:tileRect/>
    </a:gradFill>
  </dgm:bg>
  <dgm:whole>
    <a:ln w="57150"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5EF1D7E5-A144-4F20-859B-F712E3121468}" type="doc">
      <dgm:prSet loTypeId="urn:microsoft.com/office/officeart/2008/layout/PictureStrips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th-TH"/>
        </a:p>
      </dgm:t>
    </dgm:pt>
    <dgm:pt modelId="{9653C6B5-1A54-4C92-9C1A-B591340B4556}">
      <dgm:prSet phldrT="[ข้อความ]" custT="1"/>
      <dgm:spPr>
        <a:xfrm>
          <a:off x="3594" y="2"/>
          <a:ext cx="4226774" cy="667715"/>
        </a:xfrm>
        <a:solidFill>
          <a:srgbClr val="1F497D">
            <a:lumMod val="60000"/>
            <a:lumOff val="40000"/>
          </a:srgbClr>
        </a:solidFill>
        <a:ln w="25400" cap="flat" cmpd="sng" algn="ctr">
          <a:noFill/>
          <a:prstDash val="solid"/>
        </a:ln>
        <a:effectLst>
          <a:reflection blurRad="6350" stA="50000" endA="300" endPos="90000" dir="5400000" sy="-100000" algn="bl" rotWithShape="0"/>
        </a:effectLst>
      </dgm:spPr>
      <dgm:t>
        <a:bodyPr/>
        <a:lstStyle/>
        <a:p>
          <a:pPr algn="ctr"/>
          <a:r>
            <a:rPr lang="th-TH" sz="3600" dirty="0" smtClean="0">
              <a:solidFill>
                <a:sysClr val="window" lastClr="FFFFFF"/>
              </a:solidFill>
              <a:latin typeface="DSN FreeJack" pitchFamily="2" charset="-34"/>
              <a:ea typeface="+mn-ea"/>
              <a:cs typeface="DSN FreeJack" pitchFamily="2" charset="-34"/>
            </a:rPr>
            <a:t>ลับสมองประลองปัญญา</a:t>
          </a:r>
          <a:endParaRPr lang="th-TH" sz="3600" dirty="0">
            <a:solidFill>
              <a:schemeClr val="bg1"/>
            </a:solidFill>
            <a:latin typeface="DSN FreeJack" pitchFamily="2" charset="-34"/>
            <a:ea typeface="+mn-ea"/>
            <a:cs typeface="DSN FreeJack" pitchFamily="2" charset="-34"/>
          </a:endParaRPr>
        </a:p>
      </dgm:t>
    </dgm:pt>
    <dgm:pt modelId="{F38F90D7-AAF8-4584-B83D-4F28A6E4EA6D}" type="sibTrans" cxnId="{37AB62A3-1632-4F20-BC0B-7341A95B9343}">
      <dgm:prSet/>
      <dgm:spPr/>
      <dgm:t>
        <a:bodyPr/>
        <a:lstStyle/>
        <a:p>
          <a:endParaRPr lang="th-TH"/>
        </a:p>
      </dgm:t>
    </dgm:pt>
    <dgm:pt modelId="{C8A53717-3E6B-4D40-8112-62B0FB34EBEA}" type="parTrans" cxnId="{37AB62A3-1632-4F20-BC0B-7341A95B9343}">
      <dgm:prSet/>
      <dgm:spPr/>
      <dgm:t>
        <a:bodyPr/>
        <a:lstStyle/>
        <a:p>
          <a:endParaRPr lang="th-TH"/>
        </a:p>
      </dgm:t>
    </dgm:pt>
    <dgm:pt modelId="{B2D73589-B66D-489C-BB1B-8171CAF80F36}" type="pres">
      <dgm:prSet presAssocID="{5EF1D7E5-A144-4F20-859B-F712E312146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th-TH"/>
        </a:p>
      </dgm:t>
    </dgm:pt>
    <dgm:pt modelId="{5CB244D8-A8F3-45DA-9060-667A09C93019}" type="pres">
      <dgm:prSet presAssocID="{9653C6B5-1A54-4C92-9C1A-B591340B4556}" presName="composite" presStyleCnt="0"/>
      <dgm:spPr/>
    </dgm:pt>
    <dgm:pt modelId="{F70980C7-057F-4308-896E-B5D60627757B}" type="pres">
      <dgm:prSet presAssocID="{9653C6B5-1A54-4C92-9C1A-B591340B4556}" presName="rect1" presStyleLbl="trAlignAcc1" presStyleIdx="0" presStyleCnt="1" custScaleX="108199" custScaleY="54696" custLinFactY="-100000" custLinFactNeighborX="-46" custLinFactNeighborY="-146877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th-TH"/>
        </a:p>
      </dgm:t>
    </dgm:pt>
    <dgm:pt modelId="{4143FBC1-2BDA-4198-A4A5-3B617AAB1820}" type="pres">
      <dgm:prSet presAssocID="{9653C6B5-1A54-4C92-9C1A-B591340B4556}" presName="rect2" presStyleLbl="fgImgPlace1" presStyleIdx="0" presStyleCnt="1" custScaleX="89004" custScaleY="56982" custLinFactY="-89029" custLinFactNeighborX="-13040" custLinFactNeighborY="-100000"/>
      <dgm:spPr>
        <a:xfrm>
          <a:off x="36" y="99"/>
          <a:ext cx="760577" cy="7304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softEdge rad="31750"/>
        </a:effectLst>
      </dgm:spPr>
      <dgm:t>
        <a:bodyPr/>
        <a:lstStyle/>
        <a:p>
          <a:endParaRPr lang="th-TH"/>
        </a:p>
      </dgm:t>
    </dgm:pt>
  </dgm:ptLst>
  <dgm:cxnLst>
    <dgm:cxn modelId="{37AB62A3-1632-4F20-BC0B-7341A95B9343}" srcId="{5EF1D7E5-A144-4F20-859B-F712E3121468}" destId="{9653C6B5-1A54-4C92-9C1A-B591340B4556}" srcOrd="0" destOrd="0" parTransId="{C8A53717-3E6B-4D40-8112-62B0FB34EBEA}" sibTransId="{F38F90D7-AAF8-4584-B83D-4F28A6E4EA6D}"/>
    <dgm:cxn modelId="{0203E657-BEAA-4E78-BA1B-ED68A2CBCFD3}" type="presOf" srcId="{5EF1D7E5-A144-4F20-859B-F712E3121468}" destId="{B2D73589-B66D-489C-BB1B-8171CAF80F36}" srcOrd="0" destOrd="0" presId="urn:microsoft.com/office/officeart/2008/layout/PictureStrips"/>
    <dgm:cxn modelId="{F624A7E5-B2EF-4A81-9988-0347AC5E3F78}" type="presOf" srcId="{9653C6B5-1A54-4C92-9C1A-B591340B4556}" destId="{F70980C7-057F-4308-896E-B5D60627757B}" srcOrd="0" destOrd="0" presId="urn:microsoft.com/office/officeart/2008/layout/PictureStrips"/>
    <dgm:cxn modelId="{A69CCDB0-F1C2-457D-96C9-D831050F3A71}" type="presParOf" srcId="{B2D73589-B66D-489C-BB1B-8171CAF80F36}" destId="{5CB244D8-A8F3-45DA-9060-667A09C93019}" srcOrd="0" destOrd="0" presId="urn:microsoft.com/office/officeart/2008/layout/PictureStrips"/>
    <dgm:cxn modelId="{D99D78FA-9499-4A71-BDA3-F08270335B21}" type="presParOf" srcId="{5CB244D8-A8F3-45DA-9060-667A09C93019}" destId="{F70980C7-057F-4308-896E-B5D60627757B}" srcOrd="0" destOrd="0" presId="urn:microsoft.com/office/officeart/2008/layout/PictureStrips"/>
    <dgm:cxn modelId="{E207446B-5374-4109-B68E-2222DE9BF33F}" type="presParOf" srcId="{5CB244D8-A8F3-45DA-9060-667A09C93019}" destId="{4143FBC1-2BDA-4198-A4A5-3B617AAB1820}" srcOrd="1" destOrd="0" presId="urn:microsoft.com/office/officeart/2008/layout/PictureStrips"/>
  </dgm:cxnLst>
  <dgm:bg>
    <a:gradFill flip="none" rotWithShape="1">
      <a:gsLst>
        <a:gs pos="0">
          <a:schemeClr val="tx2">
            <a:lumMod val="60000"/>
            <a:lumOff val="40000"/>
            <a:tint val="66000"/>
            <a:satMod val="160000"/>
          </a:schemeClr>
        </a:gs>
        <a:gs pos="50000">
          <a:schemeClr val="tx2">
            <a:lumMod val="60000"/>
            <a:lumOff val="40000"/>
            <a:tint val="44500"/>
            <a:satMod val="160000"/>
          </a:schemeClr>
        </a:gs>
        <a:gs pos="100000">
          <a:schemeClr val="tx2">
            <a:lumMod val="60000"/>
            <a:lumOff val="40000"/>
            <a:tint val="23500"/>
            <a:satMod val="160000"/>
          </a:schemeClr>
        </a:gs>
      </a:gsLst>
      <a:lin ang="0" scaled="1"/>
      <a:tileRect/>
    </a:gradFill>
  </dgm:bg>
  <dgm:whole>
    <a:ln w="57150"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5EF1D7E5-A144-4F20-859B-F712E3121468}" type="doc">
      <dgm:prSet loTypeId="urn:microsoft.com/office/officeart/2008/layout/PictureStrips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th-TH"/>
        </a:p>
      </dgm:t>
    </dgm:pt>
    <dgm:pt modelId="{9653C6B5-1A54-4C92-9C1A-B591340B4556}">
      <dgm:prSet phldrT="[ข้อความ]" custT="1"/>
      <dgm:spPr>
        <a:xfrm>
          <a:off x="3594" y="2"/>
          <a:ext cx="4226774" cy="667715"/>
        </a:xfrm>
        <a:solidFill>
          <a:srgbClr val="1F497D">
            <a:lumMod val="60000"/>
            <a:lumOff val="40000"/>
          </a:srgbClr>
        </a:solidFill>
        <a:ln w="25400" cap="flat" cmpd="sng" algn="ctr">
          <a:noFill/>
          <a:prstDash val="solid"/>
        </a:ln>
        <a:effectLst>
          <a:reflection blurRad="6350" stA="50000" endA="300" endPos="90000" dir="5400000" sy="-100000" algn="bl" rotWithShape="0"/>
        </a:effectLst>
      </dgm:spPr>
      <dgm:t>
        <a:bodyPr/>
        <a:lstStyle/>
        <a:p>
          <a:pPr algn="ctr"/>
          <a:r>
            <a:rPr lang="th-TH" sz="3200">
              <a:solidFill>
                <a:sysClr val="window" lastClr="FFFFFF"/>
              </a:solidFill>
              <a:latin typeface="DSN FreeJack" pitchFamily="2" charset="-34"/>
              <a:ea typeface="+mn-ea"/>
              <a:cs typeface="DSN FreeJack" pitchFamily="2" charset="-34"/>
            </a:rPr>
            <a:t>มารู้จักพวกเรา </a:t>
          </a:r>
          <a:r>
            <a:rPr lang="en-US" sz="3200">
              <a:solidFill>
                <a:schemeClr val="bg1"/>
              </a:solidFill>
              <a:sym typeface="Wingdings"/>
            </a:rPr>
            <a:t></a:t>
          </a:r>
          <a:endParaRPr lang="th-TH" sz="3200">
            <a:solidFill>
              <a:schemeClr val="bg1"/>
            </a:solidFill>
            <a:latin typeface="DSN FreeJack" pitchFamily="2" charset="-34"/>
            <a:ea typeface="+mn-ea"/>
            <a:cs typeface="DSN FreeJack" pitchFamily="2" charset="-34"/>
          </a:endParaRPr>
        </a:p>
      </dgm:t>
    </dgm:pt>
    <dgm:pt modelId="{F38F90D7-AAF8-4584-B83D-4F28A6E4EA6D}" type="sibTrans" cxnId="{37AB62A3-1632-4F20-BC0B-7341A95B9343}">
      <dgm:prSet/>
      <dgm:spPr/>
      <dgm:t>
        <a:bodyPr/>
        <a:lstStyle/>
        <a:p>
          <a:endParaRPr lang="th-TH"/>
        </a:p>
      </dgm:t>
    </dgm:pt>
    <dgm:pt modelId="{C8A53717-3E6B-4D40-8112-62B0FB34EBEA}" type="parTrans" cxnId="{37AB62A3-1632-4F20-BC0B-7341A95B9343}">
      <dgm:prSet/>
      <dgm:spPr/>
      <dgm:t>
        <a:bodyPr/>
        <a:lstStyle/>
        <a:p>
          <a:endParaRPr lang="th-TH"/>
        </a:p>
      </dgm:t>
    </dgm:pt>
    <dgm:pt modelId="{B2D73589-B66D-489C-BB1B-8171CAF80F36}" type="pres">
      <dgm:prSet presAssocID="{5EF1D7E5-A144-4F20-859B-F712E312146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th-TH"/>
        </a:p>
      </dgm:t>
    </dgm:pt>
    <dgm:pt modelId="{5CB244D8-A8F3-45DA-9060-667A09C93019}" type="pres">
      <dgm:prSet presAssocID="{9653C6B5-1A54-4C92-9C1A-B591340B4556}" presName="composite" presStyleCnt="0"/>
      <dgm:spPr/>
    </dgm:pt>
    <dgm:pt modelId="{F70980C7-057F-4308-896E-B5D60627757B}" type="pres">
      <dgm:prSet presAssocID="{9653C6B5-1A54-4C92-9C1A-B591340B4556}" presName="rect1" presStyleLbl="trAlignAcc1" presStyleIdx="0" presStyleCnt="1" custScaleX="108199" custScaleY="54696" custLinFactY="-100000" custLinFactNeighborX="-46" custLinFactNeighborY="-146877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th-TH"/>
        </a:p>
      </dgm:t>
    </dgm:pt>
    <dgm:pt modelId="{4143FBC1-2BDA-4198-A4A5-3B617AAB1820}" type="pres">
      <dgm:prSet presAssocID="{9653C6B5-1A54-4C92-9C1A-B591340B4556}" presName="rect2" presStyleLbl="fgImgPlace1" presStyleIdx="0" presStyleCnt="1" custScaleX="89004" custScaleY="56982" custLinFactY="-89029" custLinFactNeighborX="-13040" custLinFactNeighborY="-100000"/>
      <dgm:spPr>
        <a:xfrm>
          <a:off x="36" y="99"/>
          <a:ext cx="760577" cy="7304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softEdge rad="31750"/>
        </a:effectLst>
      </dgm:spPr>
      <dgm:t>
        <a:bodyPr/>
        <a:lstStyle/>
        <a:p>
          <a:endParaRPr lang="th-TH"/>
        </a:p>
      </dgm:t>
    </dgm:pt>
  </dgm:ptLst>
  <dgm:cxnLst>
    <dgm:cxn modelId="{37AB62A3-1632-4F20-BC0B-7341A95B9343}" srcId="{5EF1D7E5-A144-4F20-859B-F712E3121468}" destId="{9653C6B5-1A54-4C92-9C1A-B591340B4556}" srcOrd="0" destOrd="0" parTransId="{C8A53717-3E6B-4D40-8112-62B0FB34EBEA}" sibTransId="{F38F90D7-AAF8-4584-B83D-4F28A6E4EA6D}"/>
    <dgm:cxn modelId="{058AD2DA-8A22-446B-9C01-F85D508A7C9F}" type="presOf" srcId="{9653C6B5-1A54-4C92-9C1A-B591340B4556}" destId="{F70980C7-057F-4308-896E-B5D60627757B}" srcOrd="0" destOrd="0" presId="urn:microsoft.com/office/officeart/2008/layout/PictureStrips"/>
    <dgm:cxn modelId="{FEB9C537-0E04-4A00-89E7-D8F57EC4D782}" type="presOf" srcId="{5EF1D7E5-A144-4F20-859B-F712E3121468}" destId="{B2D73589-B66D-489C-BB1B-8171CAF80F36}" srcOrd="0" destOrd="0" presId="urn:microsoft.com/office/officeart/2008/layout/PictureStrips"/>
    <dgm:cxn modelId="{2DFDD86F-5EAF-4096-9D44-1DCD8517BFAE}" type="presParOf" srcId="{B2D73589-B66D-489C-BB1B-8171CAF80F36}" destId="{5CB244D8-A8F3-45DA-9060-667A09C93019}" srcOrd="0" destOrd="0" presId="urn:microsoft.com/office/officeart/2008/layout/PictureStrips"/>
    <dgm:cxn modelId="{9304B736-5218-4097-90F8-B3B5ED80E5C9}" type="presParOf" srcId="{5CB244D8-A8F3-45DA-9060-667A09C93019}" destId="{F70980C7-057F-4308-896E-B5D60627757B}" srcOrd="0" destOrd="0" presId="urn:microsoft.com/office/officeart/2008/layout/PictureStrips"/>
    <dgm:cxn modelId="{498B5A7A-3E35-43F0-BCCC-7EBA04C66105}" type="presParOf" srcId="{5CB244D8-A8F3-45DA-9060-667A09C93019}" destId="{4143FBC1-2BDA-4198-A4A5-3B617AAB1820}" srcOrd="1" destOrd="0" presId="urn:microsoft.com/office/officeart/2008/layout/PictureStrips"/>
  </dgm:cxnLst>
  <dgm:bg>
    <a:gradFill flip="none" rotWithShape="1">
      <a:gsLst>
        <a:gs pos="0">
          <a:schemeClr val="tx2">
            <a:lumMod val="60000"/>
            <a:lumOff val="40000"/>
            <a:tint val="66000"/>
            <a:satMod val="160000"/>
          </a:schemeClr>
        </a:gs>
        <a:gs pos="50000">
          <a:schemeClr val="tx2">
            <a:lumMod val="60000"/>
            <a:lumOff val="40000"/>
            <a:tint val="44500"/>
            <a:satMod val="160000"/>
          </a:schemeClr>
        </a:gs>
        <a:gs pos="100000">
          <a:schemeClr val="tx2">
            <a:lumMod val="60000"/>
            <a:lumOff val="40000"/>
            <a:tint val="23500"/>
            <a:satMod val="160000"/>
          </a:schemeClr>
        </a:gs>
      </a:gsLst>
      <a:lin ang="0" scaled="1"/>
      <a:tileRect/>
    </a:gradFill>
  </dgm:bg>
  <dgm:whole>
    <a:ln w="57150"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5EF1D7E5-A144-4F20-859B-F712E3121468}" type="doc">
      <dgm:prSet loTypeId="urn:microsoft.com/office/officeart/2008/layout/PictureStrips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th-TH"/>
        </a:p>
      </dgm:t>
    </dgm:pt>
    <dgm:pt modelId="{9653C6B5-1A54-4C92-9C1A-B591340B4556}">
      <dgm:prSet phldrT="[ข้อความ]" custT="1"/>
      <dgm:spPr>
        <a:xfrm>
          <a:off x="3594" y="2"/>
          <a:ext cx="4226774" cy="667715"/>
        </a:xfrm>
        <a:solidFill>
          <a:srgbClr val="1F497D">
            <a:lumMod val="60000"/>
            <a:lumOff val="40000"/>
          </a:srgbClr>
        </a:solidFill>
        <a:ln w="25400" cap="flat" cmpd="sng" algn="ctr">
          <a:noFill/>
          <a:prstDash val="solid"/>
        </a:ln>
        <a:effectLst>
          <a:reflection blurRad="6350" stA="50000" endA="300" endPos="90000" dir="5400000" sy="-100000" algn="bl" rotWithShape="0"/>
        </a:effectLst>
      </dgm:spPr>
      <dgm:t>
        <a:bodyPr/>
        <a:lstStyle/>
        <a:p>
          <a:pPr algn="ctr"/>
          <a:r>
            <a:rPr lang="th-TH" sz="3200" dirty="0" smtClean="0">
              <a:solidFill>
                <a:sysClr val="window" lastClr="FFFFFF"/>
              </a:solidFill>
              <a:latin typeface="DSN FreeJack" pitchFamily="2" charset="-34"/>
              <a:ea typeface="+mn-ea"/>
              <a:cs typeface="DSN FreeJack" pitchFamily="2" charset="-34"/>
            </a:rPr>
            <a:t>ขอบคุณข้อมูลและภาพจาก </a:t>
          </a:r>
          <a:r>
            <a:rPr lang="en-US" sz="3200" dirty="0">
              <a:solidFill>
                <a:schemeClr val="bg1"/>
              </a:solidFill>
              <a:sym typeface="Wingdings"/>
            </a:rPr>
            <a:t></a:t>
          </a:r>
          <a:endParaRPr lang="th-TH" sz="3200" dirty="0">
            <a:solidFill>
              <a:schemeClr val="bg1"/>
            </a:solidFill>
            <a:latin typeface="DSN FreeJack" pitchFamily="2" charset="-34"/>
            <a:ea typeface="+mn-ea"/>
            <a:cs typeface="DSN FreeJack" pitchFamily="2" charset="-34"/>
          </a:endParaRPr>
        </a:p>
      </dgm:t>
    </dgm:pt>
    <dgm:pt modelId="{F38F90D7-AAF8-4584-B83D-4F28A6E4EA6D}" type="sibTrans" cxnId="{37AB62A3-1632-4F20-BC0B-7341A95B9343}">
      <dgm:prSet/>
      <dgm:spPr/>
      <dgm:t>
        <a:bodyPr/>
        <a:lstStyle/>
        <a:p>
          <a:endParaRPr lang="th-TH"/>
        </a:p>
      </dgm:t>
    </dgm:pt>
    <dgm:pt modelId="{C8A53717-3E6B-4D40-8112-62B0FB34EBEA}" type="parTrans" cxnId="{37AB62A3-1632-4F20-BC0B-7341A95B9343}">
      <dgm:prSet/>
      <dgm:spPr/>
      <dgm:t>
        <a:bodyPr/>
        <a:lstStyle/>
        <a:p>
          <a:endParaRPr lang="th-TH"/>
        </a:p>
      </dgm:t>
    </dgm:pt>
    <dgm:pt modelId="{B2D73589-B66D-489C-BB1B-8171CAF80F36}" type="pres">
      <dgm:prSet presAssocID="{5EF1D7E5-A144-4F20-859B-F712E312146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th-TH"/>
        </a:p>
      </dgm:t>
    </dgm:pt>
    <dgm:pt modelId="{5CB244D8-A8F3-45DA-9060-667A09C93019}" type="pres">
      <dgm:prSet presAssocID="{9653C6B5-1A54-4C92-9C1A-B591340B4556}" presName="composite" presStyleCnt="0"/>
      <dgm:spPr/>
    </dgm:pt>
    <dgm:pt modelId="{F70980C7-057F-4308-896E-B5D60627757B}" type="pres">
      <dgm:prSet presAssocID="{9653C6B5-1A54-4C92-9C1A-B591340B4556}" presName="rect1" presStyleLbl="trAlignAcc1" presStyleIdx="0" presStyleCnt="1" custScaleX="108199" custScaleY="54696" custLinFactY="-100000" custLinFactNeighborX="-46" custLinFactNeighborY="-146877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th-TH"/>
        </a:p>
      </dgm:t>
    </dgm:pt>
    <dgm:pt modelId="{4143FBC1-2BDA-4198-A4A5-3B617AAB1820}" type="pres">
      <dgm:prSet presAssocID="{9653C6B5-1A54-4C92-9C1A-B591340B4556}" presName="rect2" presStyleLbl="fgImgPlace1" presStyleIdx="0" presStyleCnt="1" custScaleX="89004" custScaleY="56982" custLinFactY="-89029" custLinFactNeighborX="-13040" custLinFactNeighborY="-100000"/>
      <dgm:spPr>
        <a:xfrm>
          <a:off x="36" y="99"/>
          <a:ext cx="760577" cy="7304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softEdge rad="31750"/>
        </a:effectLst>
      </dgm:spPr>
      <dgm:t>
        <a:bodyPr/>
        <a:lstStyle/>
        <a:p>
          <a:endParaRPr lang="th-TH"/>
        </a:p>
      </dgm:t>
    </dgm:pt>
  </dgm:ptLst>
  <dgm:cxnLst>
    <dgm:cxn modelId="{37AB62A3-1632-4F20-BC0B-7341A95B9343}" srcId="{5EF1D7E5-A144-4F20-859B-F712E3121468}" destId="{9653C6B5-1A54-4C92-9C1A-B591340B4556}" srcOrd="0" destOrd="0" parTransId="{C8A53717-3E6B-4D40-8112-62B0FB34EBEA}" sibTransId="{F38F90D7-AAF8-4584-B83D-4F28A6E4EA6D}"/>
    <dgm:cxn modelId="{9B66AD7E-517E-4279-A91A-11719504148B}" type="presOf" srcId="{9653C6B5-1A54-4C92-9C1A-B591340B4556}" destId="{F70980C7-057F-4308-896E-B5D60627757B}" srcOrd="0" destOrd="0" presId="urn:microsoft.com/office/officeart/2008/layout/PictureStrips"/>
    <dgm:cxn modelId="{67A51C58-45E2-480E-8332-4CF02CCF26ED}" type="presOf" srcId="{5EF1D7E5-A144-4F20-859B-F712E3121468}" destId="{B2D73589-B66D-489C-BB1B-8171CAF80F36}" srcOrd="0" destOrd="0" presId="urn:microsoft.com/office/officeart/2008/layout/PictureStrips"/>
    <dgm:cxn modelId="{8A36BB6F-9B23-482D-B3B9-C511D5AA5D23}" type="presParOf" srcId="{B2D73589-B66D-489C-BB1B-8171CAF80F36}" destId="{5CB244D8-A8F3-45DA-9060-667A09C93019}" srcOrd="0" destOrd="0" presId="urn:microsoft.com/office/officeart/2008/layout/PictureStrips"/>
    <dgm:cxn modelId="{41A6D085-166B-40DC-9035-DD3877AC94E4}" type="presParOf" srcId="{5CB244D8-A8F3-45DA-9060-667A09C93019}" destId="{F70980C7-057F-4308-896E-B5D60627757B}" srcOrd="0" destOrd="0" presId="urn:microsoft.com/office/officeart/2008/layout/PictureStrips"/>
    <dgm:cxn modelId="{9D6DF9D4-17BA-43A8-B920-190E24B7F324}" type="presParOf" srcId="{5CB244D8-A8F3-45DA-9060-667A09C93019}" destId="{4143FBC1-2BDA-4198-A4A5-3B617AAB1820}" srcOrd="1" destOrd="0" presId="urn:microsoft.com/office/officeart/2008/layout/PictureStrips"/>
  </dgm:cxnLst>
  <dgm:bg>
    <a:gradFill flip="none" rotWithShape="1">
      <a:gsLst>
        <a:gs pos="0">
          <a:schemeClr val="tx2">
            <a:lumMod val="60000"/>
            <a:lumOff val="40000"/>
            <a:tint val="66000"/>
            <a:satMod val="160000"/>
          </a:schemeClr>
        </a:gs>
        <a:gs pos="50000">
          <a:schemeClr val="tx2">
            <a:lumMod val="60000"/>
            <a:lumOff val="40000"/>
            <a:tint val="44500"/>
            <a:satMod val="160000"/>
          </a:schemeClr>
        </a:gs>
        <a:gs pos="100000">
          <a:schemeClr val="tx2">
            <a:lumMod val="60000"/>
            <a:lumOff val="40000"/>
            <a:tint val="23500"/>
            <a:satMod val="160000"/>
          </a:schemeClr>
        </a:gs>
      </a:gsLst>
      <a:lin ang="0" scaled="1"/>
      <a:tileRect/>
    </a:gradFill>
  </dgm:bg>
  <dgm:whole>
    <a:ln w="57150"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F1D7E5-A144-4F20-859B-F712E3121468}" type="doc">
      <dgm:prSet loTypeId="urn:microsoft.com/office/officeart/2008/layout/PictureStrips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th-TH"/>
        </a:p>
      </dgm:t>
    </dgm:pt>
    <dgm:pt modelId="{9653C6B5-1A54-4C92-9C1A-B591340B4556}">
      <dgm:prSet phldrT="[ข้อความ]" custT="1"/>
      <dgm:spPr>
        <a:xfrm>
          <a:off x="144793" y="0"/>
          <a:ext cx="4061155" cy="659214"/>
        </a:xfrm>
        <a:solidFill>
          <a:srgbClr val="C00000"/>
        </a:solidFill>
        <a:ln w="25400" cap="flat" cmpd="sng" algn="ctr">
          <a:noFill/>
          <a:prstDash val="solid"/>
        </a:ln>
        <a:effectLst>
          <a:reflection blurRad="6350" stA="50000" endA="300" endPos="90000" dir="5400000" sy="-100000" algn="bl" rotWithShape="0"/>
        </a:effectLst>
      </dgm:spPr>
      <dgm:t>
        <a:bodyPr/>
        <a:lstStyle/>
        <a:p>
          <a:r>
            <a:rPr lang="en-US" sz="2400" dirty="0" smtClean="0">
              <a:solidFill>
                <a:sysClr val="window" lastClr="FFFFFF"/>
              </a:solidFill>
              <a:latin typeface="DSN FreeJack" pitchFamily="2" charset="-34"/>
              <a:ea typeface="+mn-ea"/>
              <a:cs typeface="DSN FreeJack" pitchFamily="2" charset="-34"/>
            </a:rPr>
            <a:t> </a:t>
          </a:r>
          <a:r>
            <a:rPr lang="th-TH" sz="2800" dirty="0">
              <a:solidFill>
                <a:sysClr val="window" lastClr="FFFFFF"/>
              </a:solidFill>
              <a:latin typeface="DSN FreeJack" pitchFamily="2" charset="-34"/>
              <a:ea typeface="+mn-ea"/>
              <a:cs typeface="DSN FreeJack" pitchFamily="2" charset="-34"/>
            </a:rPr>
            <a:t>การเปลี่ยนแปลงทางจิตสังคม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F38F90D7-AAF8-4584-B83D-4F28A6E4EA6D}" type="sibTrans" cxnId="{37AB62A3-1632-4F20-BC0B-7341A95B9343}">
      <dgm:prSet/>
      <dgm:spPr/>
      <dgm:t>
        <a:bodyPr/>
        <a:lstStyle/>
        <a:p>
          <a:endParaRPr lang="th-TH"/>
        </a:p>
      </dgm:t>
    </dgm:pt>
    <dgm:pt modelId="{C8A53717-3E6B-4D40-8112-62B0FB34EBEA}" type="parTrans" cxnId="{37AB62A3-1632-4F20-BC0B-7341A95B9343}">
      <dgm:prSet/>
      <dgm:spPr/>
      <dgm:t>
        <a:bodyPr/>
        <a:lstStyle/>
        <a:p>
          <a:endParaRPr lang="th-TH"/>
        </a:p>
      </dgm:t>
    </dgm:pt>
    <dgm:pt modelId="{B2D73589-B66D-489C-BB1B-8171CAF80F36}" type="pres">
      <dgm:prSet presAssocID="{5EF1D7E5-A144-4F20-859B-F712E312146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th-TH"/>
        </a:p>
      </dgm:t>
    </dgm:pt>
    <dgm:pt modelId="{5CB244D8-A8F3-45DA-9060-667A09C93019}" type="pres">
      <dgm:prSet presAssocID="{9653C6B5-1A54-4C92-9C1A-B591340B4556}" presName="composite" presStyleCnt="0"/>
      <dgm:spPr/>
    </dgm:pt>
    <dgm:pt modelId="{F70980C7-057F-4308-896E-B5D60627757B}" type="pres">
      <dgm:prSet presAssocID="{9653C6B5-1A54-4C92-9C1A-B591340B4556}" presName="rect1" presStyleLbl="trAlignAcc1" presStyleIdx="0" presStyleCnt="1" custScaleY="51943" custLinFactY="-100000" custLinFactNeighborX="595" custLinFactNeighborY="-104520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th-TH"/>
        </a:p>
      </dgm:t>
    </dgm:pt>
    <dgm:pt modelId="{4143FBC1-2BDA-4198-A4A5-3B617AAB1820}" type="pres">
      <dgm:prSet presAssocID="{9653C6B5-1A54-4C92-9C1A-B591340B4556}" presName="rect2" presStyleLbl="fgImgPlace1" presStyleIdx="0" presStyleCnt="1" custScaleX="89004" custScaleY="50660" custLinFactY="-84038" custLinFactNeighborX="-2750" custLinFactNeighborY="-100000"/>
      <dgm:spPr>
        <a:xfrm>
          <a:off x="0" y="0"/>
          <a:ext cx="790691" cy="675078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softEdge rad="31750"/>
        </a:effectLst>
      </dgm:spPr>
      <dgm:t>
        <a:bodyPr/>
        <a:lstStyle/>
        <a:p>
          <a:endParaRPr lang="th-TH"/>
        </a:p>
      </dgm:t>
    </dgm:pt>
  </dgm:ptLst>
  <dgm:cxnLst>
    <dgm:cxn modelId="{37AB62A3-1632-4F20-BC0B-7341A95B9343}" srcId="{5EF1D7E5-A144-4F20-859B-F712E3121468}" destId="{9653C6B5-1A54-4C92-9C1A-B591340B4556}" srcOrd="0" destOrd="0" parTransId="{C8A53717-3E6B-4D40-8112-62B0FB34EBEA}" sibTransId="{F38F90D7-AAF8-4584-B83D-4F28A6E4EA6D}"/>
    <dgm:cxn modelId="{BAB62F66-9CCF-43FF-A03E-78EE607123D5}" type="presOf" srcId="{9653C6B5-1A54-4C92-9C1A-B591340B4556}" destId="{F70980C7-057F-4308-896E-B5D60627757B}" srcOrd="0" destOrd="0" presId="urn:microsoft.com/office/officeart/2008/layout/PictureStrips"/>
    <dgm:cxn modelId="{A85D93AB-D7BD-4543-AAAF-2F4CF672B856}" type="presOf" srcId="{5EF1D7E5-A144-4F20-859B-F712E3121468}" destId="{B2D73589-B66D-489C-BB1B-8171CAF80F36}" srcOrd="0" destOrd="0" presId="urn:microsoft.com/office/officeart/2008/layout/PictureStrips"/>
    <dgm:cxn modelId="{EAF38236-181C-427A-92E3-77B9CE11C3FC}" type="presParOf" srcId="{B2D73589-B66D-489C-BB1B-8171CAF80F36}" destId="{5CB244D8-A8F3-45DA-9060-667A09C93019}" srcOrd="0" destOrd="0" presId="urn:microsoft.com/office/officeart/2008/layout/PictureStrips"/>
    <dgm:cxn modelId="{953B43F6-3D63-4567-8C52-578D167628E6}" type="presParOf" srcId="{5CB244D8-A8F3-45DA-9060-667A09C93019}" destId="{F70980C7-057F-4308-896E-B5D60627757B}" srcOrd="0" destOrd="0" presId="urn:microsoft.com/office/officeart/2008/layout/PictureStrips"/>
    <dgm:cxn modelId="{E6938019-45EA-4562-AE43-01949167DC08}" type="presParOf" srcId="{5CB244D8-A8F3-45DA-9060-667A09C93019}" destId="{4143FBC1-2BDA-4198-A4A5-3B617AAB1820}" srcOrd="1" destOrd="0" presId="urn:microsoft.com/office/officeart/2008/layout/PictureStrips"/>
  </dgm:cxnLst>
  <dgm:bg>
    <a:gradFill flip="none" rotWithShape="1">
      <a:gsLst>
        <a:gs pos="0">
          <a:srgbClr val="C00000">
            <a:tint val="66000"/>
            <a:satMod val="160000"/>
          </a:srgbClr>
        </a:gs>
        <a:gs pos="50000">
          <a:srgbClr val="C00000">
            <a:tint val="44500"/>
            <a:satMod val="160000"/>
          </a:srgbClr>
        </a:gs>
        <a:gs pos="100000">
          <a:srgbClr val="C00000">
            <a:tint val="23500"/>
            <a:satMod val="160000"/>
          </a:srgbClr>
        </a:gs>
      </a:gsLst>
      <a:lin ang="0" scaled="1"/>
      <a:tileRect/>
    </a:gradFill>
  </dgm:bg>
  <dgm:whole>
    <a:ln w="57150"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EF1D7E5-A144-4F20-859B-F712E3121468}" type="doc">
      <dgm:prSet loTypeId="urn:microsoft.com/office/officeart/2008/layout/PictureStrips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th-TH"/>
        </a:p>
      </dgm:t>
    </dgm:pt>
    <dgm:pt modelId="{9653C6B5-1A54-4C92-9C1A-B591340B4556}">
      <dgm:prSet phldrT="[ข้อความ]" custT="1"/>
      <dgm:spPr>
        <a:xfrm>
          <a:off x="144793" y="0"/>
          <a:ext cx="4061155" cy="659214"/>
        </a:xfrm>
        <a:solidFill>
          <a:srgbClr val="C00000"/>
        </a:solidFill>
        <a:ln w="25400" cap="flat" cmpd="sng" algn="ctr">
          <a:noFill/>
          <a:prstDash val="solid"/>
        </a:ln>
        <a:effectLst>
          <a:reflection blurRad="6350" stA="50000" endA="300" endPos="90000" dir="5400000" sy="-100000" algn="bl" rotWithShape="0"/>
        </a:effectLst>
      </dgm:spPr>
      <dgm:t>
        <a:bodyPr/>
        <a:lstStyle/>
        <a:p>
          <a:r>
            <a:rPr lang="en-US" sz="2800">
              <a:solidFill>
                <a:sysClr val="window" lastClr="FFFFFF"/>
              </a:solidFill>
              <a:latin typeface="DSN FreeJack" pitchFamily="2" charset="-34"/>
              <a:ea typeface="+mn-ea"/>
              <a:cs typeface="DSN FreeJack" pitchFamily="2" charset="-34"/>
            </a:rPr>
            <a:t>10</a:t>
          </a:r>
          <a:r>
            <a:rPr lang="th-TH" sz="2800">
              <a:solidFill>
                <a:sysClr val="window" lastClr="FFFFFF"/>
              </a:solidFill>
              <a:latin typeface="DSN FreeJack" pitchFamily="2" charset="-34"/>
              <a:ea typeface="+mn-ea"/>
              <a:cs typeface="DSN FreeJack" pitchFamily="2" charset="-34"/>
            </a:rPr>
            <a:t> วิธีลดกังวลและคลายเครียด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F38F90D7-AAF8-4584-B83D-4F28A6E4EA6D}" type="sibTrans" cxnId="{37AB62A3-1632-4F20-BC0B-7341A95B9343}">
      <dgm:prSet/>
      <dgm:spPr/>
      <dgm:t>
        <a:bodyPr/>
        <a:lstStyle/>
        <a:p>
          <a:endParaRPr lang="th-TH"/>
        </a:p>
      </dgm:t>
    </dgm:pt>
    <dgm:pt modelId="{C8A53717-3E6B-4D40-8112-62B0FB34EBEA}" type="parTrans" cxnId="{37AB62A3-1632-4F20-BC0B-7341A95B9343}">
      <dgm:prSet/>
      <dgm:spPr/>
      <dgm:t>
        <a:bodyPr/>
        <a:lstStyle/>
        <a:p>
          <a:endParaRPr lang="th-TH"/>
        </a:p>
      </dgm:t>
    </dgm:pt>
    <dgm:pt modelId="{B2D73589-B66D-489C-BB1B-8171CAF80F36}" type="pres">
      <dgm:prSet presAssocID="{5EF1D7E5-A144-4F20-859B-F712E312146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th-TH"/>
        </a:p>
      </dgm:t>
    </dgm:pt>
    <dgm:pt modelId="{5CB244D8-A8F3-45DA-9060-667A09C93019}" type="pres">
      <dgm:prSet presAssocID="{9653C6B5-1A54-4C92-9C1A-B591340B4556}" presName="composite" presStyleCnt="0"/>
      <dgm:spPr/>
    </dgm:pt>
    <dgm:pt modelId="{F70980C7-057F-4308-896E-B5D60627757B}" type="pres">
      <dgm:prSet presAssocID="{9653C6B5-1A54-4C92-9C1A-B591340B4556}" presName="rect1" presStyleLbl="trAlignAcc1" presStyleIdx="0" presStyleCnt="1" custScaleY="51943" custLinFactY="-100000" custLinFactNeighborX="0" custLinFactNeighborY="-10958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th-TH"/>
        </a:p>
      </dgm:t>
    </dgm:pt>
    <dgm:pt modelId="{4143FBC1-2BDA-4198-A4A5-3B617AAB1820}" type="pres">
      <dgm:prSet presAssocID="{9653C6B5-1A54-4C92-9C1A-B591340B4556}" presName="rect2" presStyleLbl="fgImgPlace1" presStyleIdx="0" presStyleCnt="1" custScaleX="89004" custScaleY="50660" custLinFactY="-84038" custLinFactNeighborX="-2750" custLinFactNeighborY="-100000"/>
      <dgm:spPr>
        <a:xfrm>
          <a:off x="0" y="0"/>
          <a:ext cx="790691" cy="675078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softEdge rad="31750"/>
        </a:effectLst>
      </dgm:spPr>
      <dgm:t>
        <a:bodyPr/>
        <a:lstStyle/>
        <a:p>
          <a:endParaRPr lang="th-TH"/>
        </a:p>
      </dgm:t>
    </dgm:pt>
  </dgm:ptLst>
  <dgm:cxnLst>
    <dgm:cxn modelId="{37AB62A3-1632-4F20-BC0B-7341A95B9343}" srcId="{5EF1D7E5-A144-4F20-859B-F712E3121468}" destId="{9653C6B5-1A54-4C92-9C1A-B591340B4556}" srcOrd="0" destOrd="0" parTransId="{C8A53717-3E6B-4D40-8112-62B0FB34EBEA}" sibTransId="{F38F90D7-AAF8-4584-B83D-4F28A6E4EA6D}"/>
    <dgm:cxn modelId="{E5952D02-18DA-4BF2-B7A0-6AB318CDA68E}" type="presOf" srcId="{5EF1D7E5-A144-4F20-859B-F712E3121468}" destId="{B2D73589-B66D-489C-BB1B-8171CAF80F36}" srcOrd="0" destOrd="0" presId="urn:microsoft.com/office/officeart/2008/layout/PictureStrips"/>
    <dgm:cxn modelId="{0EF12D8C-4341-4EC8-87A3-41387D72008F}" type="presOf" srcId="{9653C6B5-1A54-4C92-9C1A-B591340B4556}" destId="{F70980C7-057F-4308-896E-B5D60627757B}" srcOrd="0" destOrd="0" presId="urn:microsoft.com/office/officeart/2008/layout/PictureStrips"/>
    <dgm:cxn modelId="{6331F480-7FCE-4C7C-8CA3-A31F7B494DE2}" type="presParOf" srcId="{B2D73589-B66D-489C-BB1B-8171CAF80F36}" destId="{5CB244D8-A8F3-45DA-9060-667A09C93019}" srcOrd="0" destOrd="0" presId="urn:microsoft.com/office/officeart/2008/layout/PictureStrips"/>
    <dgm:cxn modelId="{AC0E7C97-1C36-4288-9E4F-CC603B04C526}" type="presParOf" srcId="{5CB244D8-A8F3-45DA-9060-667A09C93019}" destId="{F70980C7-057F-4308-896E-B5D60627757B}" srcOrd="0" destOrd="0" presId="urn:microsoft.com/office/officeart/2008/layout/PictureStrips"/>
    <dgm:cxn modelId="{0D4476DB-E7E9-46AC-8D72-B4F189D83C3C}" type="presParOf" srcId="{5CB244D8-A8F3-45DA-9060-667A09C93019}" destId="{4143FBC1-2BDA-4198-A4A5-3B617AAB1820}" srcOrd="1" destOrd="0" presId="urn:microsoft.com/office/officeart/2008/layout/PictureStrips"/>
  </dgm:cxnLst>
  <dgm:bg>
    <a:gradFill flip="none" rotWithShape="1">
      <a:gsLst>
        <a:gs pos="0">
          <a:srgbClr val="C00000">
            <a:tint val="66000"/>
            <a:satMod val="160000"/>
          </a:srgbClr>
        </a:gs>
        <a:gs pos="50000">
          <a:srgbClr val="C00000">
            <a:tint val="44500"/>
            <a:satMod val="160000"/>
          </a:srgbClr>
        </a:gs>
        <a:gs pos="100000">
          <a:srgbClr val="C00000">
            <a:tint val="23500"/>
            <a:satMod val="160000"/>
          </a:srgbClr>
        </a:gs>
      </a:gsLst>
      <a:lin ang="0" scaled="1"/>
      <a:tileRect/>
    </a:gradFill>
  </dgm:bg>
  <dgm:whole>
    <a:ln w="57150"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EF1D7E5-A144-4F20-859B-F712E3121468}" type="doc">
      <dgm:prSet loTypeId="urn:microsoft.com/office/officeart/2008/layout/PictureStrips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th-TH"/>
        </a:p>
      </dgm:t>
    </dgm:pt>
    <dgm:pt modelId="{9653C6B5-1A54-4C92-9C1A-B591340B4556}">
      <dgm:prSet phldrT="[ข้อความ]" custT="1"/>
      <dgm:spPr>
        <a:xfrm>
          <a:off x="144793" y="0"/>
          <a:ext cx="4061155" cy="659214"/>
        </a:xfrm>
        <a:solidFill>
          <a:srgbClr val="C00000"/>
        </a:solidFill>
        <a:ln w="25400" cap="flat" cmpd="sng" algn="ctr">
          <a:noFill/>
          <a:prstDash val="solid"/>
        </a:ln>
        <a:effectLst>
          <a:reflection blurRad="6350" stA="50000" endA="300" endPos="90000" dir="5400000" sy="-100000" algn="bl" rotWithShape="0"/>
        </a:effectLst>
      </dgm:spPr>
      <dgm:t>
        <a:bodyPr/>
        <a:lstStyle/>
        <a:p>
          <a:pPr algn="ctr"/>
          <a:r>
            <a:rPr lang="th-TH" sz="3200">
              <a:solidFill>
                <a:sysClr val="window" lastClr="FFFFFF"/>
              </a:solidFill>
              <a:latin typeface="DSN FreeJack" pitchFamily="2" charset="-34"/>
              <a:ea typeface="+mn-ea"/>
              <a:cs typeface="DSN FreeJack" pitchFamily="2" charset="-34"/>
            </a:rPr>
            <a:t>วิธีป้องกันอาการแพ้ท้อง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F38F90D7-AAF8-4584-B83D-4F28A6E4EA6D}" type="sibTrans" cxnId="{37AB62A3-1632-4F20-BC0B-7341A95B9343}">
      <dgm:prSet/>
      <dgm:spPr/>
      <dgm:t>
        <a:bodyPr/>
        <a:lstStyle/>
        <a:p>
          <a:endParaRPr lang="th-TH"/>
        </a:p>
      </dgm:t>
    </dgm:pt>
    <dgm:pt modelId="{C8A53717-3E6B-4D40-8112-62B0FB34EBEA}" type="parTrans" cxnId="{37AB62A3-1632-4F20-BC0B-7341A95B9343}">
      <dgm:prSet/>
      <dgm:spPr/>
      <dgm:t>
        <a:bodyPr/>
        <a:lstStyle/>
        <a:p>
          <a:endParaRPr lang="th-TH"/>
        </a:p>
      </dgm:t>
    </dgm:pt>
    <dgm:pt modelId="{B2D73589-B66D-489C-BB1B-8171CAF80F36}" type="pres">
      <dgm:prSet presAssocID="{5EF1D7E5-A144-4F20-859B-F712E312146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th-TH"/>
        </a:p>
      </dgm:t>
    </dgm:pt>
    <dgm:pt modelId="{5CB244D8-A8F3-45DA-9060-667A09C93019}" type="pres">
      <dgm:prSet presAssocID="{9653C6B5-1A54-4C92-9C1A-B591340B4556}" presName="composite" presStyleCnt="0"/>
      <dgm:spPr/>
    </dgm:pt>
    <dgm:pt modelId="{F70980C7-057F-4308-896E-B5D60627757B}" type="pres">
      <dgm:prSet presAssocID="{9653C6B5-1A54-4C92-9C1A-B591340B4556}" presName="rect1" presStyleLbl="trAlignAcc1" presStyleIdx="0" presStyleCnt="1" custScaleY="51943" custLinFactY="-100000" custLinFactNeighborX="393" custLinFactNeighborY="-104520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th-TH"/>
        </a:p>
      </dgm:t>
    </dgm:pt>
    <dgm:pt modelId="{4143FBC1-2BDA-4198-A4A5-3B617AAB1820}" type="pres">
      <dgm:prSet presAssocID="{9653C6B5-1A54-4C92-9C1A-B591340B4556}" presName="rect2" presStyleLbl="fgImgPlace1" presStyleIdx="0" presStyleCnt="1" custScaleX="89004" custScaleY="50660" custLinFactY="-84038" custLinFactNeighborX="-2750" custLinFactNeighborY="-100000"/>
      <dgm:spPr>
        <a:xfrm>
          <a:off x="0" y="0"/>
          <a:ext cx="790691" cy="675078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softEdge rad="31750"/>
        </a:effectLst>
      </dgm:spPr>
      <dgm:t>
        <a:bodyPr/>
        <a:lstStyle/>
        <a:p>
          <a:endParaRPr lang="th-TH"/>
        </a:p>
      </dgm:t>
    </dgm:pt>
  </dgm:ptLst>
  <dgm:cxnLst>
    <dgm:cxn modelId="{37AB62A3-1632-4F20-BC0B-7341A95B9343}" srcId="{5EF1D7E5-A144-4F20-859B-F712E3121468}" destId="{9653C6B5-1A54-4C92-9C1A-B591340B4556}" srcOrd="0" destOrd="0" parTransId="{C8A53717-3E6B-4D40-8112-62B0FB34EBEA}" sibTransId="{F38F90D7-AAF8-4584-B83D-4F28A6E4EA6D}"/>
    <dgm:cxn modelId="{E295DDCB-77AA-4AAF-94DE-B380B1950C4D}" type="presOf" srcId="{9653C6B5-1A54-4C92-9C1A-B591340B4556}" destId="{F70980C7-057F-4308-896E-B5D60627757B}" srcOrd="0" destOrd="0" presId="urn:microsoft.com/office/officeart/2008/layout/PictureStrips"/>
    <dgm:cxn modelId="{3D24CA4F-4CD2-42D3-8930-409ED78C793E}" type="presOf" srcId="{5EF1D7E5-A144-4F20-859B-F712E3121468}" destId="{B2D73589-B66D-489C-BB1B-8171CAF80F36}" srcOrd="0" destOrd="0" presId="urn:microsoft.com/office/officeart/2008/layout/PictureStrips"/>
    <dgm:cxn modelId="{F948C324-A503-461C-BEC2-F468CB4C8E7A}" type="presParOf" srcId="{B2D73589-B66D-489C-BB1B-8171CAF80F36}" destId="{5CB244D8-A8F3-45DA-9060-667A09C93019}" srcOrd="0" destOrd="0" presId="urn:microsoft.com/office/officeart/2008/layout/PictureStrips"/>
    <dgm:cxn modelId="{2D523411-857B-445E-9217-CE4E5D725F72}" type="presParOf" srcId="{5CB244D8-A8F3-45DA-9060-667A09C93019}" destId="{F70980C7-057F-4308-896E-B5D60627757B}" srcOrd="0" destOrd="0" presId="urn:microsoft.com/office/officeart/2008/layout/PictureStrips"/>
    <dgm:cxn modelId="{960577A7-75FE-4EE3-9E72-6441AB0AE17C}" type="presParOf" srcId="{5CB244D8-A8F3-45DA-9060-667A09C93019}" destId="{4143FBC1-2BDA-4198-A4A5-3B617AAB1820}" srcOrd="1" destOrd="0" presId="urn:microsoft.com/office/officeart/2008/layout/PictureStrips"/>
  </dgm:cxnLst>
  <dgm:bg>
    <a:gradFill flip="none" rotWithShape="1">
      <a:gsLst>
        <a:gs pos="0">
          <a:srgbClr val="C00000">
            <a:tint val="66000"/>
            <a:satMod val="160000"/>
          </a:srgbClr>
        </a:gs>
        <a:gs pos="50000">
          <a:srgbClr val="C00000">
            <a:tint val="44500"/>
            <a:satMod val="160000"/>
          </a:srgbClr>
        </a:gs>
        <a:gs pos="100000">
          <a:srgbClr val="C00000">
            <a:tint val="23500"/>
            <a:satMod val="160000"/>
          </a:srgbClr>
        </a:gs>
      </a:gsLst>
      <a:lin ang="0" scaled="1"/>
      <a:tileRect/>
    </a:gradFill>
  </dgm:bg>
  <dgm:whole>
    <a:ln w="57150"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EF1D7E5-A144-4F20-859B-F712E3121468}" type="doc">
      <dgm:prSet loTypeId="urn:microsoft.com/office/officeart/2008/layout/PictureStrips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th-TH"/>
        </a:p>
      </dgm:t>
    </dgm:pt>
    <dgm:pt modelId="{9653C6B5-1A54-4C92-9C1A-B591340B4556}">
      <dgm:prSet phldrT="[ข้อความ]" custT="1"/>
      <dgm:spPr>
        <a:xfrm>
          <a:off x="168957" y="2"/>
          <a:ext cx="4061155" cy="659214"/>
        </a:xfrm>
        <a:solidFill>
          <a:srgbClr val="FF3300"/>
        </a:solidFill>
        <a:ln w="25400" cap="flat" cmpd="sng" algn="ctr">
          <a:noFill/>
          <a:prstDash val="solid"/>
        </a:ln>
        <a:effectLst>
          <a:reflection blurRad="6350" stA="50000" endA="300" endPos="90000" dir="5400000" sy="-100000" algn="bl" rotWithShape="0"/>
        </a:effectLst>
      </dgm:spPr>
      <dgm:t>
        <a:bodyPr/>
        <a:lstStyle/>
        <a:p>
          <a:r>
            <a:rPr lang="th-TH" sz="4000" dirty="0" err="1">
              <a:solidFill>
                <a:sysClr val="window" lastClr="FFFFFF"/>
              </a:solidFill>
              <a:latin typeface="DSN FreeJack" pitchFamily="2" charset="-34"/>
              <a:ea typeface="+mn-ea"/>
              <a:cs typeface="DSN FreeJack" pitchFamily="2" charset="-34"/>
            </a:rPr>
            <a:t>พัฒน</a:t>
          </a:r>
          <a:r>
            <a:rPr lang="th-TH" sz="4000" dirty="0">
              <a:solidFill>
                <a:sysClr val="window" lastClr="FFFFFF"/>
              </a:solidFill>
              <a:latin typeface="DSN FreeJack" pitchFamily="2" charset="-34"/>
              <a:ea typeface="+mn-ea"/>
              <a:cs typeface="DSN FreeJack" pitchFamily="2" charset="-34"/>
            </a:rPr>
            <a:t>กิจที่</a:t>
          </a:r>
          <a:r>
            <a:rPr lang="en-US" sz="4000" dirty="0">
              <a:solidFill>
                <a:sysClr val="window" lastClr="FFFFFF"/>
              </a:solidFill>
              <a:latin typeface="DSN FreeJack" pitchFamily="2" charset="-34"/>
              <a:ea typeface="+mn-ea"/>
              <a:cs typeface="DSN FreeJack" pitchFamily="2" charset="-34"/>
            </a:rPr>
            <a:t> </a:t>
          </a:r>
          <a:r>
            <a:rPr lang="en-US" sz="4000" dirty="0" smtClean="0">
              <a:solidFill>
                <a:sysClr val="window" lastClr="FFFFFF"/>
              </a:solidFill>
              <a:latin typeface="DSN FreeJack" pitchFamily="2" charset="-34"/>
              <a:ea typeface="+mn-ea"/>
              <a:cs typeface="DSN FreeJack" pitchFamily="2" charset="-34"/>
            </a:rPr>
            <a:t>2</a:t>
          </a:r>
          <a:endParaRPr lang="th-TH" sz="4000" dirty="0">
            <a:solidFill>
              <a:sysClr val="window" lastClr="FFFFFF"/>
            </a:solidFill>
            <a:latin typeface="DSN FreeJack" pitchFamily="2" charset="-34"/>
            <a:ea typeface="+mn-ea"/>
            <a:cs typeface="DSN FreeJack" pitchFamily="2" charset="-34"/>
          </a:endParaRPr>
        </a:p>
      </dgm:t>
    </dgm:pt>
    <dgm:pt modelId="{F38F90D7-AAF8-4584-B83D-4F28A6E4EA6D}" type="sibTrans" cxnId="{37AB62A3-1632-4F20-BC0B-7341A95B9343}">
      <dgm:prSet/>
      <dgm:spPr/>
      <dgm:t>
        <a:bodyPr/>
        <a:lstStyle/>
        <a:p>
          <a:endParaRPr lang="th-TH"/>
        </a:p>
      </dgm:t>
    </dgm:pt>
    <dgm:pt modelId="{C8A53717-3E6B-4D40-8112-62B0FB34EBEA}" type="parTrans" cxnId="{37AB62A3-1632-4F20-BC0B-7341A95B9343}">
      <dgm:prSet/>
      <dgm:spPr/>
      <dgm:t>
        <a:bodyPr/>
        <a:lstStyle/>
        <a:p>
          <a:endParaRPr lang="th-TH"/>
        </a:p>
      </dgm:t>
    </dgm:pt>
    <dgm:pt modelId="{B2D73589-B66D-489C-BB1B-8171CAF80F36}" type="pres">
      <dgm:prSet presAssocID="{5EF1D7E5-A144-4F20-859B-F712E312146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th-TH"/>
        </a:p>
      </dgm:t>
    </dgm:pt>
    <dgm:pt modelId="{5CB244D8-A8F3-45DA-9060-667A09C93019}" type="pres">
      <dgm:prSet presAssocID="{9653C6B5-1A54-4C92-9C1A-B591340B4556}" presName="composite" presStyleCnt="0"/>
      <dgm:spPr/>
    </dgm:pt>
    <dgm:pt modelId="{F70980C7-057F-4308-896E-B5D60627757B}" type="pres">
      <dgm:prSet presAssocID="{9653C6B5-1A54-4C92-9C1A-B591340B4556}" presName="rect1" presStyleLbl="trAlignAcc1" presStyleIdx="0" presStyleCnt="1" custScaleX="108199" custScaleY="54696" custLinFactY="-100000" custLinFactNeighborX="46" custLinFactNeighborY="-11132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th-TH"/>
        </a:p>
      </dgm:t>
    </dgm:pt>
    <dgm:pt modelId="{4143FBC1-2BDA-4198-A4A5-3B617AAB1820}" type="pres">
      <dgm:prSet presAssocID="{9653C6B5-1A54-4C92-9C1A-B591340B4556}" presName="rect2" presStyleLbl="fgImgPlace1" presStyleIdx="0" presStyleCnt="1" custScaleX="89004" custScaleY="56982" custLinFactY="-89021" custLinFactNeighborX="-5397" custLinFactNeighborY="-100000"/>
      <dgm:spPr>
        <a:xfrm>
          <a:off x="0" y="0"/>
          <a:ext cx="790691" cy="675078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softEdge rad="31750"/>
        </a:effectLst>
      </dgm:spPr>
      <dgm:t>
        <a:bodyPr/>
        <a:lstStyle/>
        <a:p>
          <a:endParaRPr lang="th-TH"/>
        </a:p>
      </dgm:t>
    </dgm:pt>
  </dgm:ptLst>
  <dgm:cxnLst>
    <dgm:cxn modelId="{37AB62A3-1632-4F20-BC0B-7341A95B9343}" srcId="{5EF1D7E5-A144-4F20-859B-F712E3121468}" destId="{9653C6B5-1A54-4C92-9C1A-B591340B4556}" srcOrd="0" destOrd="0" parTransId="{C8A53717-3E6B-4D40-8112-62B0FB34EBEA}" sibTransId="{F38F90D7-AAF8-4584-B83D-4F28A6E4EA6D}"/>
    <dgm:cxn modelId="{4316C14C-A7B9-4AB7-8E57-4E7B32EA84F2}" type="presOf" srcId="{5EF1D7E5-A144-4F20-859B-F712E3121468}" destId="{B2D73589-B66D-489C-BB1B-8171CAF80F36}" srcOrd="0" destOrd="0" presId="urn:microsoft.com/office/officeart/2008/layout/PictureStrips"/>
    <dgm:cxn modelId="{1CB906CB-20CF-4245-9AA5-619337D273CF}" type="presOf" srcId="{9653C6B5-1A54-4C92-9C1A-B591340B4556}" destId="{F70980C7-057F-4308-896E-B5D60627757B}" srcOrd="0" destOrd="0" presId="urn:microsoft.com/office/officeart/2008/layout/PictureStrips"/>
    <dgm:cxn modelId="{069E5838-4627-48CE-BF48-952CB0F920E4}" type="presParOf" srcId="{B2D73589-B66D-489C-BB1B-8171CAF80F36}" destId="{5CB244D8-A8F3-45DA-9060-667A09C93019}" srcOrd="0" destOrd="0" presId="urn:microsoft.com/office/officeart/2008/layout/PictureStrips"/>
    <dgm:cxn modelId="{8BABEE13-5456-402C-BE70-1FA2B0951138}" type="presParOf" srcId="{5CB244D8-A8F3-45DA-9060-667A09C93019}" destId="{F70980C7-057F-4308-896E-B5D60627757B}" srcOrd="0" destOrd="0" presId="urn:microsoft.com/office/officeart/2008/layout/PictureStrips"/>
    <dgm:cxn modelId="{67CE1EFB-F34C-4084-AFE1-CB2F13B46379}" type="presParOf" srcId="{5CB244D8-A8F3-45DA-9060-667A09C93019}" destId="{4143FBC1-2BDA-4198-A4A5-3B617AAB1820}" srcOrd="1" destOrd="0" presId="urn:microsoft.com/office/officeart/2008/layout/PictureStrips"/>
  </dgm:cxnLst>
  <dgm:bg>
    <a:gradFill flip="none" rotWithShape="1">
      <a:gsLst>
        <a:gs pos="0">
          <a:srgbClr val="FF3300">
            <a:tint val="66000"/>
            <a:satMod val="160000"/>
          </a:srgbClr>
        </a:gs>
        <a:gs pos="50000">
          <a:srgbClr val="FF3300">
            <a:tint val="44500"/>
            <a:satMod val="160000"/>
          </a:srgbClr>
        </a:gs>
        <a:gs pos="100000">
          <a:srgbClr val="FF3300">
            <a:tint val="23500"/>
            <a:satMod val="160000"/>
          </a:srgbClr>
        </a:gs>
      </a:gsLst>
      <a:path path="circle">
        <a:fillToRect r="100000" b="100000"/>
      </a:path>
      <a:tileRect l="-100000" t="-100000"/>
    </a:gradFill>
  </dgm:bg>
  <dgm:whole>
    <a:ln w="57150"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EF1D7E5-A144-4F20-859B-F712E3121468}" type="doc">
      <dgm:prSet loTypeId="urn:microsoft.com/office/officeart/2008/layout/PictureStrips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th-TH"/>
        </a:p>
      </dgm:t>
    </dgm:pt>
    <dgm:pt modelId="{9653C6B5-1A54-4C92-9C1A-B591340B4556}">
      <dgm:prSet phldrT="[ข้อความ]" custT="1"/>
      <dgm:spPr>
        <a:xfrm>
          <a:off x="168957" y="2"/>
          <a:ext cx="4061155" cy="659214"/>
        </a:xfrm>
        <a:solidFill>
          <a:srgbClr val="FF3300"/>
        </a:solidFill>
        <a:ln w="25400" cap="flat" cmpd="sng" algn="ctr">
          <a:noFill/>
          <a:prstDash val="solid"/>
        </a:ln>
        <a:effectLst>
          <a:reflection blurRad="6350" stA="50000" endA="300" endPos="90000" dir="5400000" sy="-100000" algn="bl" rotWithShape="0"/>
        </a:effectLst>
      </dgm:spPr>
      <dgm:t>
        <a:bodyPr/>
        <a:lstStyle/>
        <a:p>
          <a:r>
            <a:rPr lang="th-TH" sz="3200" dirty="0" smtClean="0">
              <a:solidFill>
                <a:sysClr val="window" lastClr="FFFFFF"/>
              </a:solidFill>
              <a:latin typeface="DSN FreeJack" pitchFamily="2" charset="-34"/>
              <a:ea typeface="+mn-ea"/>
              <a:cs typeface="DSN FreeJack" pitchFamily="2" charset="-34"/>
            </a:rPr>
            <a:t>การ</a:t>
          </a:r>
          <a:r>
            <a:rPr lang="th-TH" sz="3200" dirty="0">
              <a:solidFill>
                <a:sysClr val="window" lastClr="FFFFFF"/>
              </a:solidFill>
              <a:latin typeface="DSN FreeJack" pitchFamily="2" charset="-34"/>
              <a:ea typeface="+mn-ea"/>
              <a:cs typeface="DSN FreeJack" pitchFamily="2" charset="-34"/>
            </a:rPr>
            <a:t>รับรู้ความมีตัวตนของบุตร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F38F90D7-AAF8-4584-B83D-4F28A6E4EA6D}" type="sibTrans" cxnId="{37AB62A3-1632-4F20-BC0B-7341A95B9343}">
      <dgm:prSet/>
      <dgm:spPr/>
      <dgm:t>
        <a:bodyPr/>
        <a:lstStyle/>
        <a:p>
          <a:endParaRPr lang="th-TH"/>
        </a:p>
      </dgm:t>
    </dgm:pt>
    <dgm:pt modelId="{C8A53717-3E6B-4D40-8112-62B0FB34EBEA}" type="parTrans" cxnId="{37AB62A3-1632-4F20-BC0B-7341A95B9343}">
      <dgm:prSet/>
      <dgm:spPr/>
      <dgm:t>
        <a:bodyPr/>
        <a:lstStyle/>
        <a:p>
          <a:endParaRPr lang="th-TH"/>
        </a:p>
      </dgm:t>
    </dgm:pt>
    <dgm:pt modelId="{B2D73589-B66D-489C-BB1B-8171CAF80F36}" type="pres">
      <dgm:prSet presAssocID="{5EF1D7E5-A144-4F20-859B-F712E312146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th-TH"/>
        </a:p>
      </dgm:t>
    </dgm:pt>
    <dgm:pt modelId="{5CB244D8-A8F3-45DA-9060-667A09C93019}" type="pres">
      <dgm:prSet presAssocID="{9653C6B5-1A54-4C92-9C1A-B591340B4556}" presName="composite" presStyleCnt="0"/>
      <dgm:spPr/>
    </dgm:pt>
    <dgm:pt modelId="{F70980C7-057F-4308-896E-B5D60627757B}" type="pres">
      <dgm:prSet presAssocID="{9653C6B5-1A54-4C92-9C1A-B591340B4556}" presName="rect1" presStyleLbl="trAlignAcc1" presStyleIdx="0" presStyleCnt="1" custScaleX="108199" custScaleY="54696" custLinFactY="-100000" custLinFactNeighborX="46" custLinFactNeighborY="-11132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th-TH"/>
        </a:p>
      </dgm:t>
    </dgm:pt>
    <dgm:pt modelId="{4143FBC1-2BDA-4198-A4A5-3B617AAB1820}" type="pres">
      <dgm:prSet presAssocID="{9653C6B5-1A54-4C92-9C1A-B591340B4556}" presName="rect2" presStyleLbl="fgImgPlace1" presStyleIdx="0" presStyleCnt="1" custScaleX="89004" custScaleY="56982" custLinFactY="-89021" custLinFactNeighborX="-5397" custLinFactNeighborY="-100000"/>
      <dgm:spPr>
        <a:xfrm>
          <a:off x="0" y="0"/>
          <a:ext cx="790691" cy="675078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softEdge rad="31750"/>
        </a:effectLst>
      </dgm:spPr>
      <dgm:t>
        <a:bodyPr/>
        <a:lstStyle/>
        <a:p>
          <a:endParaRPr lang="th-TH"/>
        </a:p>
      </dgm:t>
    </dgm:pt>
  </dgm:ptLst>
  <dgm:cxnLst>
    <dgm:cxn modelId="{37AB62A3-1632-4F20-BC0B-7341A95B9343}" srcId="{5EF1D7E5-A144-4F20-859B-F712E3121468}" destId="{9653C6B5-1A54-4C92-9C1A-B591340B4556}" srcOrd="0" destOrd="0" parTransId="{C8A53717-3E6B-4D40-8112-62B0FB34EBEA}" sibTransId="{F38F90D7-AAF8-4584-B83D-4F28A6E4EA6D}"/>
    <dgm:cxn modelId="{74B8247A-1CE3-40BF-A1B8-72650E148503}" type="presOf" srcId="{9653C6B5-1A54-4C92-9C1A-B591340B4556}" destId="{F70980C7-057F-4308-896E-B5D60627757B}" srcOrd="0" destOrd="0" presId="urn:microsoft.com/office/officeart/2008/layout/PictureStrips"/>
    <dgm:cxn modelId="{5B12B44E-9681-4B26-AE86-8BA2C6658463}" type="presOf" srcId="{5EF1D7E5-A144-4F20-859B-F712E3121468}" destId="{B2D73589-B66D-489C-BB1B-8171CAF80F36}" srcOrd="0" destOrd="0" presId="urn:microsoft.com/office/officeart/2008/layout/PictureStrips"/>
    <dgm:cxn modelId="{A92A96FD-6884-4988-9308-BED7D8A5536C}" type="presParOf" srcId="{B2D73589-B66D-489C-BB1B-8171CAF80F36}" destId="{5CB244D8-A8F3-45DA-9060-667A09C93019}" srcOrd="0" destOrd="0" presId="urn:microsoft.com/office/officeart/2008/layout/PictureStrips"/>
    <dgm:cxn modelId="{EB2C1AAC-3960-4A44-A9FC-EDE3C37DB615}" type="presParOf" srcId="{5CB244D8-A8F3-45DA-9060-667A09C93019}" destId="{F70980C7-057F-4308-896E-B5D60627757B}" srcOrd="0" destOrd="0" presId="urn:microsoft.com/office/officeart/2008/layout/PictureStrips"/>
    <dgm:cxn modelId="{FF78B4C1-AD01-4363-B6E7-22E9E66B5B39}" type="presParOf" srcId="{5CB244D8-A8F3-45DA-9060-667A09C93019}" destId="{4143FBC1-2BDA-4198-A4A5-3B617AAB1820}" srcOrd="1" destOrd="0" presId="urn:microsoft.com/office/officeart/2008/layout/PictureStrips"/>
  </dgm:cxnLst>
  <dgm:bg>
    <a:gradFill flip="none" rotWithShape="1">
      <a:gsLst>
        <a:gs pos="0">
          <a:srgbClr val="FF3300">
            <a:tint val="66000"/>
            <a:satMod val="160000"/>
          </a:srgbClr>
        </a:gs>
        <a:gs pos="50000">
          <a:srgbClr val="FF3300">
            <a:tint val="44500"/>
            <a:satMod val="160000"/>
          </a:srgbClr>
        </a:gs>
        <a:gs pos="100000">
          <a:srgbClr val="FF3300">
            <a:tint val="23500"/>
            <a:satMod val="160000"/>
          </a:srgbClr>
        </a:gs>
      </a:gsLst>
      <a:path path="circle">
        <a:fillToRect r="100000" b="100000"/>
      </a:path>
      <a:tileRect l="-100000" t="-100000"/>
    </a:gradFill>
  </dgm:bg>
  <dgm:whole>
    <a:ln w="57150"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EF1D7E5-A144-4F20-859B-F712E3121468}" type="doc">
      <dgm:prSet loTypeId="urn:microsoft.com/office/officeart/2008/layout/PictureStrips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th-TH"/>
        </a:p>
      </dgm:t>
    </dgm:pt>
    <dgm:pt modelId="{9653C6B5-1A54-4C92-9C1A-B591340B4556}">
      <dgm:prSet phldrT="[ข้อความ]" custT="1"/>
      <dgm:spPr>
        <a:xfrm>
          <a:off x="168957" y="2"/>
          <a:ext cx="4061155" cy="659214"/>
        </a:xfrm>
        <a:solidFill>
          <a:srgbClr val="FF3300"/>
        </a:solidFill>
        <a:ln w="25400" cap="flat" cmpd="sng" algn="ctr">
          <a:noFill/>
          <a:prstDash val="solid"/>
        </a:ln>
        <a:effectLst>
          <a:reflection blurRad="6350" stA="50000" endA="300" endPos="90000" dir="5400000" sy="-100000" algn="bl" rotWithShape="0"/>
        </a:effectLst>
      </dgm:spPr>
      <dgm:t>
        <a:bodyPr/>
        <a:lstStyle/>
        <a:p>
          <a:r>
            <a:rPr lang="th-TH" sz="3200" dirty="0" smtClean="0">
              <a:solidFill>
                <a:sysClr val="window" lastClr="FFFFFF"/>
              </a:solidFill>
              <a:latin typeface="DSN FreeJack" pitchFamily="2" charset="-34"/>
              <a:ea typeface="+mn-ea"/>
              <a:cs typeface="DSN FreeJack" pitchFamily="2" charset="-34"/>
            </a:rPr>
            <a:t>อาหารสำหรับคุณแม่ตั้งครรภ์</a:t>
          </a:r>
          <a:endParaRPr lang="th-TH" sz="3200" dirty="0">
            <a:solidFill>
              <a:sysClr val="window" lastClr="FFFFFF"/>
            </a:solidFill>
            <a:latin typeface="DSN FreeJack" pitchFamily="2" charset="-34"/>
            <a:ea typeface="+mn-ea"/>
            <a:cs typeface="DSN FreeJack" pitchFamily="2" charset="-34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F38F90D7-AAF8-4584-B83D-4F28A6E4EA6D}" type="sibTrans" cxnId="{37AB62A3-1632-4F20-BC0B-7341A95B9343}">
      <dgm:prSet/>
      <dgm:spPr/>
      <dgm:t>
        <a:bodyPr/>
        <a:lstStyle/>
        <a:p>
          <a:endParaRPr lang="th-TH"/>
        </a:p>
      </dgm:t>
    </dgm:pt>
    <dgm:pt modelId="{C8A53717-3E6B-4D40-8112-62B0FB34EBEA}" type="parTrans" cxnId="{37AB62A3-1632-4F20-BC0B-7341A95B9343}">
      <dgm:prSet/>
      <dgm:spPr/>
      <dgm:t>
        <a:bodyPr/>
        <a:lstStyle/>
        <a:p>
          <a:endParaRPr lang="th-TH"/>
        </a:p>
      </dgm:t>
    </dgm:pt>
    <dgm:pt modelId="{B2D73589-B66D-489C-BB1B-8171CAF80F36}" type="pres">
      <dgm:prSet presAssocID="{5EF1D7E5-A144-4F20-859B-F712E312146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th-TH"/>
        </a:p>
      </dgm:t>
    </dgm:pt>
    <dgm:pt modelId="{5CB244D8-A8F3-45DA-9060-667A09C93019}" type="pres">
      <dgm:prSet presAssocID="{9653C6B5-1A54-4C92-9C1A-B591340B4556}" presName="composite" presStyleCnt="0"/>
      <dgm:spPr/>
    </dgm:pt>
    <dgm:pt modelId="{F70980C7-057F-4308-896E-B5D60627757B}" type="pres">
      <dgm:prSet presAssocID="{9653C6B5-1A54-4C92-9C1A-B591340B4556}" presName="rect1" presStyleLbl="trAlignAcc1" presStyleIdx="0" presStyleCnt="1" custScaleX="108199" custScaleY="54696" custLinFactY="-100000" custLinFactNeighborX="46" custLinFactNeighborY="-11132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th-TH"/>
        </a:p>
      </dgm:t>
    </dgm:pt>
    <dgm:pt modelId="{4143FBC1-2BDA-4198-A4A5-3B617AAB1820}" type="pres">
      <dgm:prSet presAssocID="{9653C6B5-1A54-4C92-9C1A-B591340B4556}" presName="rect2" presStyleLbl="fgImgPlace1" presStyleIdx="0" presStyleCnt="1" custScaleX="89004" custScaleY="56982" custLinFactY="-89021" custLinFactNeighborX="-5397" custLinFactNeighborY="-100000"/>
      <dgm:spPr>
        <a:xfrm>
          <a:off x="0" y="0"/>
          <a:ext cx="790691" cy="675078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softEdge rad="31750"/>
        </a:effectLst>
      </dgm:spPr>
      <dgm:t>
        <a:bodyPr/>
        <a:lstStyle/>
        <a:p>
          <a:endParaRPr lang="th-TH"/>
        </a:p>
      </dgm:t>
    </dgm:pt>
  </dgm:ptLst>
  <dgm:cxnLst>
    <dgm:cxn modelId="{37AB62A3-1632-4F20-BC0B-7341A95B9343}" srcId="{5EF1D7E5-A144-4F20-859B-F712E3121468}" destId="{9653C6B5-1A54-4C92-9C1A-B591340B4556}" srcOrd="0" destOrd="0" parTransId="{C8A53717-3E6B-4D40-8112-62B0FB34EBEA}" sibTransId="{F38F90D7-AAF8-4584-B83D-4F28A6E4EA6D}"/>
    <dgm:cxn modelId="{62A8814B-AD88-400E-B2F8-3634FA6BF935}" type="presOf" srcId="{9653C6B5-1A54-4C92-9C1A-B591340B4556}" destId="{F70980C7-057F-4308-896E-B5D60627757B}" srcOrd="0" destOrd="0" presId="urn:microsoft.com/office/officeart/2008/layout/PictureStrips"/>
    <dgm:cxn modelId="{181FBB75-1DC6-4F57-BF96-A907A5490801}" type="presOf" srcId="{5EF1D7E5-A144-4F20-859B-F712E3121468}" destId="{B2D73589-B66D-489C-BB1B-8171CAF80F36}" srcOrd="0" destOrd="0" presId="urn:microsoft.com/office/officeart/2008/layout/PictureStrips"/>
    <dgm:cxn modelId="{099F8B62-2978-44E2-8BEF-AA1FC4A32626}" type="presParOf" srcId="{B2D73589-B66D-489C-BB1B-8171CAF80F36}" destId="{5CB244D8-A8F3-45DA-9060-667A09C93019}" srcOrd="0" destOrd="0" presId="urn:microsoft.com/office/officeart/2008/layout/PictureStrips"/>
    <dgm:cxn modelId="{C7BD0DBD-338B-4680-A965-4FA36CF4F209}" type="presParOf" srcId="{5CB244D8-A8F3-45DA-9060-667A09C93019}" destId="{F70980C7-057F-4308-896E-B5D60627757B}" srcOrd="0" destOrd="0" presId="urn:microsoft.com/office/officeart/2008/layout/PictureStrips"/>
    <dgm:cxn modelId="{ED98DC66-5B7C-4985-A8E4-0E8EA49A3E45}" type="presParOf" srcId="{5CB244D8-A8F3-45DA-9060-667A09C93019}" destId="{4143FBC1-2BDA-4198-A4A5-3B617AAB1820}" srcOrd="1" destOrd="0" presId="urn:microsoft.com/office/officeart/2008/layout/PictureStrips"/>
  </dgm:cxnLst>
  <dgm:bg>
    <a:gradFill flip="none" rotWithShape="1">
      <a:gsLst>
        <a:gs pos="0">
          <a:srgbClr val="FF3300">
            <a:tint val="66000"/>
            <a:satMod val="160000"/>
          </a:srgbClr>
        </a:gs>
        <a:gs pos="50000">
          <a:srgbClr val="FF3300">
            <a:tint val="44500"/>
            <a:satMod val="160000"/>
          </a:srgbClr>
        </a:gs>
        <a:gs pos="100000">
          <a:srgbClr val="FF3300">
            <a:tint val="23500"/>
            <a:satMod val="160000"/>
          </a:srgbClr>
        </a:gs>
      </a:gsLst>
      <a:path path="circle">
        <a:fillToRect r="100000" b="100000"/>
      </a:path>
      <a:tileRect l="-100000" t="-100000"/>
    </a:gradFill>
  </dgm:bg>
  <dgm:whole>
    <a:ln w="57150"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EF1D7E5-A144-4F20-859B-F712E3121468}" type="doc">
      <dgm:prSet loTypeId="urn:microsoft.com/office/officeart/2008/layout/PictureStrips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th-TH"/>
        </a:p>
      </dgm:t>
    </dgm:pt>
    <dgm:pt modelId="{9653C6B5-1A54-4C92-9C1A-B591340B4556}">
      <dgm:prSet phldrT="[ข้อความ]" custT="1"/>
      <dgm:spPr>
        <a:xfrm>
          <a:off x="3594" y="20389"/>
          <a:ext cx="4226774" cy="667715"/>
        </a:xfrm>
        <a:solidFill>
          <a:srgbClr val="FF3300"/>
        </a:solidFill>
        <a:ln w="25400" cap="flat" cmpd="sng" algn="ctr">
          <a:noFill/>
          <a:prstDash val="solid"/>
        </a:ln>
        <a:effectLst>
          <a:reflection blurRad="6350" stA="50000" endA="300" endPos="90000" dir="5400000" sy="-100000" algn="bl" rotWithShape="0"/>
        </a:effectLst>
      </dgm:spPr>
      <dgm:t>
        <a:bodyPr/>
        <a:lstStyle/>
        <a:p>
          <a:r>
            <a:rPr lang="th-TH" sz="3200" dirty="0" smtClean="0">
              <a:solidFill>
                <a:sysClr val="window" lastClr="FFFFFF"/>
              </a:solidFill>
              <a:latin typeface="DSN FreeJack" pitchFamily="2" charset="-34"/>
              <a:ea typeface="+mn-ea"/>
              <a:cs typeface="DSN FreeJack" pitchFamily="2" charset="-34"/>
            </a:rPr>
            <a:t>อาการแพ้ท้องลดลงแล้ว...แต่ว่า</a:t>
          </a:r>
          <a:endParaRPr lang="th-TH" sz="3200" dirty="0">
            <a:solidFill>
              <a:sysClr val="window" lastClr="FFFFFF"/>
            </a:solidFill>
            <a:latin typeface="DSN FreeJack" pitchFamily="2" charset="-34"/>
            <a:ea typeface="+mn-ea"/>
            <a:cs typeface="DSN FreeJack" pitchFamily="2" charset="-34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F38F90D7-AAF8-4584-B83D-4F28A6E4EA6D}" type="sibTrans" cxnId="{37AB62A3-1632-4F20-BC0B-7341A95B9343}">
      <dgm:prSet/>
      <dgm:spPr/>
      <dgm:t>
        <a:bodyPr/>
        <a:lstStyle/>
        <a:p>
          <a:endParaRPr lang="th-TH"/>
        </a:p>
      </dgm:t>
    </dgm:pt>
    <dgm:pt modelId="{C8A53717-3E6B-4D40-8112-62B0FB34EBEA}" type="parTrans" cxnId="{37AB62A3-1632-4F20-BC0B-7341A95B9343}">
      <dgm:prSet/>
      <dgm:spPr/>
      <dgm:t>
        <a:bodyPr/>
        <a:lstStyle/>
        <a:p>
          <a:endParaRPr lang="th-TH"/>
        </a:p>
      </dgm:t>
    </dgm:pt>
    <dgm:pt modelId="{B2D73589-B66D-489C-BB1B-8171CAF80F36}" type="pres">
      <dgm:prSet presAssocID="{5EF1D7E5-A144-4F20-859B-F712E312146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th-TH"/>
        </a:p>
      </dgm:t>
    </dgm:pt>
    <dgm:pt modelId="{5CB244D8-A8F3-45DA-9060-667A09C93019}" type="pres">
      <dgm:prSet presAssocID="{9653C6B5-1A54-4C92-9C1A-B591340B4556}" presName="composite" presStyleCnt="0"/>
      <dgm:spPr/>
    </dgm:pt>
    <dgm:pt modelId="{F70980C7-057F-4308-896E-B5D60627757B}" type="pres">
      <dgm:prSet presAssocID="{9653C6B5-1A54-4C92-9C1A-B591340B4556}" presName="rect1" presStyleLbl="trAlignAcc1" presStyleIdx="0" presStyleCnt="1" custScaleX="108199" custScaleY="54696" custLinFactY="-100000" custLinFactNeighborX="46" custLinFactNeighborY="-11132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th-TH"/>
        </a:p>
      </dgm:t>
    </dgm:pt>
    <dgm:pt modelId="{4143FBC1-2BDA-4198-A4A5-3B617AAB1820}" type="pres">
      <dgm:prSet presAssocID="{9653C6B5-1A54-4C92-9C1A-B591340B4556}" presName="rect2" presStyleLbl="fgImgPlace1" presStyleIdx="0" presStyleCnt="1" custScaleX="89004" custScaleY="56982" custLinFactY="-89021" custLinFactNeighborX="-5397" custLinFactNeighborY="-100000"/>
      <dgm:spPr>
        <a:xfrm>
          <a:off x="36" y="99"/>
          <a:ext cx="760577" cy="730403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softEdge rad="31750"/>
        </a:effectLst>
      </dgm:spPr>
      <dgm:t>
        <a:bodyPr/>
        <a:lstStyle/>
        <a:p>
          <a:endParaRPr lang="th-TH"/>
        </a:p>
      </dgm:t>
    </dgm:pt>
  </dgm:ptLst>
  <dgm:cxnLst>
    <dgm:cxn modelId="{37AB62A3-1632-4F20-BC0B-7341A95B9343}" srcId="{5EF1D7E5-A144-4F20-859B-F712E3121468}" destId="{9653C6B5-1A54-4C92-9C1A-B591340B4556}" srcOrd="0" destOrd="0" parTransId="{C8A53717-3E6B-4D40-8112-62B0FB34EBEA}" sibTransId="{F38F90D7-AAF8-4584-B83D-4F28A6E4EA6D}"/>
    <dgm:cxn modelId="{7FE888DF-3D42-4D9D-BEF5-28EEC657EB5B}" type="presOf" srcId="{9653C6B5-1A54-4C92-9C1A-B591340B4556}" destId="{F70980C7-057F-4308-896E-B5D60627757B}" srcOrd="0" destOrd="0" presId="urn:microsoft.com/office/officeart/2008/layout/PictureStrips"/>
    <dgm:cxn modelId="{3DEC3300-EFD7-4F1C-AFD8-35ACD1A12C2F}" type="presOf" srcId="{5EF1D7E5-A144-4F20-859B-F712E3121468}" destId="{B2D73589-B66D-489C-BB1B-8171CAF80F36}" srcOrd="0" destOrd="0" presId="urn:microsoft.com/office/officeart/2008/layout/PictureStrips"/>
    <dgm:cxn modelId="{94A40111-E7FF-4CCD-9B77-184EF872A718}" type="presParOf" srcId="{B2D73589-B66D-489C-BB1B-8171CAF80F36}" destId="{5CB244D8-A8F3-45DA-9060-667A09C93019}" srcOrd="0" destOrd="0" presId="urn:microsoft.com/office/officeart/2008/layout/PictureStrips"/>
    <dgm:cxn modelId="{A0CAD87E-E97F-4C2E-B08D-F984CE31848E}" type="presParOf" srcId="{5CB244D8-A8F3-45DA-9060-667A09C93019}" destId="{F70980C7-057F-4308-896E-B5D60627757B}" srcOrd="0" destOrd="0" presId="urn:microsoft.com/office/officeart/2008/layout/PictureStrips"/>
    <dgm:cxn modelId="{4525EC1E-051E-4F2B-BD5C-9C6B698DC3DA}" type="presParOf" srcId="{5CB244D8-A8F3-45DA-9060-667A09C93019}" destId="{4143FBC1-2BDA-4198-A4A5-3B617AAB1820}" srcOrd="1" destOrd="0" presId="urn:microsoft.com/office/officeart/2008/layout/PictureStrips"/>
  </dgm:cxnLst>
  <dgm:bg>
    <a:gradFill flip="none" rotWithShape="1">
      <a:gsLst>
        <a:gs pos="0">
          <a:srgbClr val="FF3300">
            <a:tint val="66000"/>
            <a:satMod val="160000"/>
          </a:srgbClr>
        </a:gs>
        <a:gs pos="50000">
          <a:srgbClr val="FF3300">
            <a:tint val="44500"/>
            <a:satMod val="160000"/>
          </a:srgbClr>
        </a:gs>
        <a:gs pos="100000">
          <a:srgbClr val="FF3300">
            <a:tint val="23500"/>
            <a:satMod val="160000"/>
          </a:srgbClr>
        </a:gs>
      </a:gsLst>
      <a:path path="circle">
        <a:fillToRect r="100000" b="100000"/>
      </a:path>
      <a:tileRect l="-100000" t="-100000"/>
    </a:gradFill>
  </dgm:bg>
  <dgm:whole>
    <a:ln w="57150"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0980C7-057F-4308-896E-B5D60627757B}">
      <dsp:nvSpPr>
        <dsp:cNvPr id="0" name=""/>
        <dsp:cNvSpPr/>
      </dsp:nvSpPr>
      <dsp:spPr>
        <a:xfrm>
          <a:off x="3594" y="20389"/>
          <a:ext cx="4226774" cy="667715"/>
        </a:xfrm>
        <a:prstGeom prst="rect">
          <a:avLst/>
        </a:prstGeom>
        <a:solidFill>
          <a:srgbClr val="FF3300"/>
        </a:solidFill>
        <a:ln w="25400" cap="flat" cmpd="sng" algn="ctr">
          <a:noFill/>
          <a:prstDash val="solid"/>
        </a:ln>
        <a:effectLst>
          <a:reflection blurRad="6350" stA="50000" endA="300" endPos="90000" dir="5400000" sy="-100000" algn="bl" rotWithShape="0"/>
        </a:effectLst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6872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400" kern="1200" dirty="0" smtClean="0">
              <a:solidFill>
                <a:sysClr val="window" lastClr="FFFFFF"/>
              </a:solidFill>
              <a:latin typeface="DSN FreeJack" pitchFamily="2" charset="-34"/>
              <a:ea typeface="+mn-ea"/>
              <a:cs typeface="DSN FreeJack" pitchFamily="2" charset="-34"/>
            </a:rPr>
            <a:t>คุณพ่อจะมีวิธีช่วยคุณแม่ได้อย่างไรบ้าง</a:t>
          </a:r>
          <a:endParaRPr lang="th-TH" sz="2400" kern="1200" dirty="0">
            <a:solidFill>
              <a:sysClr val="window" lastClr="FFFFFF"/>
            </a:solidFill>
            <a:latin typeface="DSN FreeJack" pitchFamily="2" charset="-34"/>
            <a:ea typeface="+mn-ea"/>
            <a:cs typeface="DSN FreeJack" pitchFamily="2" charset="-34"/>
          </a:endParaRPr>
        </a:p>
      </dsp:txBody>
      <dsp:txXfrm>
        <a:off x="3594" y="20389"/>
        <a:ext cx="4226774" cy="667715"/>
      </dsp:txXfrm>
    </dsp:sp>
    <dsp:sp modelId="{4143FBC1-2BDA-4198-A4A5-3B617AAB1820}">
      <dsp:nvSpPr>
        <dsp:cNvPr id="0" name=""/>
        <dsp:cNvSpPr/>
      </dsp:nvSpPr>
      <dsp:spPr>
        <a:xfrm>
          <a:off x="36" y="99"/>
          <a:ext cx="760577" cy="73040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softEdge rad="3175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0980C7-057F-4308-896E-B5D60627757B}">
      <dsp:nvSpPr>
        <dsp:cNvPr id="0" name=""/>
        <dsp:cNvSpPr/>
      </dsp:nvSpPr>
      <dsp:spPr>
        <a:xfrm>
          <a:off x="0" y="2"/>
          <a:ext cx="4226774" cy="667715"/>
        </a:xfrm>
        <a:prstGeom prst="rect">
          <a:avLst/>
        </a:prstGeom>
        <a:solidFill>
          <a:srgbClr val="92D050"/>
        </a:solidFill>
        <a:ln w="25400" cap="flat" cmpd="sng" algn="ctr">
          <a:noFill/>
          <a:prstDash val="solid"/>
        </a:ln>
        <a:effectLst>
          <a:reflection blurRad="6350" stA="50000" endA="300" endPos="90000" dir="5400000" sy="-100000" algn="bl" rotWithShape="0"/>
        </a:effectLst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6872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4000" kern="1200" dirty="0" err="1">
              <a:solidFill>
                <a:sysClr val="window" lastClr="FFFFFF"/>
              </a:solidFill>
              <a:latin typeface="DSN FreeJack" pitchFamily="2" charset="-34"/>
              <a:ea typeface="+mn-ea"/>
              <a:cs typeface="DSN FreeJack" pitchFamily="2" charset="-34"/>
            </a:rPr>
            <a:t>พัฒน</a:t>
          </a:r>
          <a:r>
            <a:rPr lang="th-TH" sz="4000" kern="1200" dirty="0">
              <a:solidFill>
                <a:sysClr val="window" lastClr="FFFFFF"/>
              </a:solidFill>
              <a:latin typeface="DSN FreeJack" pitchFamily="2" charset="-34"/>
              <a:ea typeface="+mn-ea"/>
              <a:cs typeface="DSN FreeJack" pitchFamily="2" charset="-34"/>
            </a:rPr>
            <a:t>กิจที่</a:t>
          </a:r>
          <a:r>
            <a:rPr lang="en-US" sz="4000" kern="1200" dirty="0">
              <a:solidFill>
                <a:sysClr val="window" lastClr="FFFFFF"/>
              </a:solidFill>
              <a:latin typeface="DSN FreeJack" pitchFamily="2" charset="-34"/>
              <a:ea typeface="+mn-ea"/>
              <a:cs typeface="DSN FreeJack" pitchFamily="2" charset="-34"/>
            </a:rPr>
            <a:t> </a:t>
          </a:r>
          <a:r>
            <a:rPr lang="en-US" sz="4000" kern="1200" dirty="0" smtClean="0">
              <a:solidFill>
                <a:sysClr val="window" lastClr="FFFFFF"/>
              </a:solidFill>
              <a:latin typeface="DSN FreeJack" pitchFamily="2" charset="-34"/>
              <a:ea typeface="+mn-ea"/>
              <a:cs typeface="DSN FreeJack" pitchFamily="2" charset="-34"/>
            </a:rPr>
            <a:t>3</a:t>
          </a:r>
          <a:endParaRPr lang="th-TH" sz="4000" kern="1200" dirty="0">
            <a:solidFill>
              <a:sysClr val="window" lastClr="FFFFFF"/>
            </a:solidFill>
            <a:latin typeface="DSN FreeJack" pitchFamily="2" charset="-34"/>
            <a:ea typeface="+mn-ea"/>
            <a:cs typeface="DSN FreeJack" pitchFamily="2" charset="-34"/>
          </a:endParaRPr>
        </a:p>
      </dsp:txBody>
      <dsp:txXfrm>
        <a:off x="0" y="2"/>
        <a:ext cx="4226774" cy="667715"/>
      </dsp:txXfrm>
    </dsp:sp>
    <dsp:sp modelId="{4143FBC1-2BDA-4198-A4A5-3B617AAB1820}">
      <dsp:nvSpPr>
        <dsp:cNvPr id="0" name=""/>
        <dsp:cNvSpPr/>
      </dsp:nvSpPr>
      <dsp:spPr>
        <a:xfrm>
          <a:off x="36" y="99"/>
          <a:ext cx="760577" cy="73040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softEdge rad="3175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0980C7-057F-4308-896E-B5D60627757B}">
      <dsp:nvSpPr>
        <dsp:cNvPr id="0" name=""/>
        <dsp:cNvSpPr/>
      </dsp:nvSpPr>
      <dsp:spPr>
        <a:xfrm>
          <a:off x="0" y="2"/>
          <a:ext cx="4226774" cy="667715"/>
        </a:xfrm>
        <a:prstGeom prst="rect">
          <a:avLst/>
        </a:prstGeom>
        <a:solidFill>
          <a:srgbClr val="92D050"/>
        </a:solidFill>
        <a:ln w="25400" cap="flat" cmpd="sng" algn="ctr">
          <a:noFill/>
          <a:prstDash val="solid"/>
        </a:ln>
        <a:effectLst>
          <a:reflection blurRad="6350" stA="50000" endA="300" endPos="90000" dir="5400000" sy="-100000" algn="bl" rotWithShape="0"/>
        </a:effectLst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6872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400" kern="1200" dirty="0" smtClean="0">
              <a:solidFill>
                <a:sysClr val="window" lastClr="FFFFFF"/>
              </a:solidFill>
              <a:latin typeface="DSN FreeJack" pitchFamily="2" charset="-34"/>
              <a:ea typeface="+mn-ea"/>
              <a:cs typeface="DSN FreeJack" pitchFamily="2" charset="-34"/>
            </a:rPr>
            <a:t>การ</a:t>
          </a:r>
          <a:r>
            <a:rPr lang="th-TH" sz="2400" kern="1200" dirty="0">
              <a:solidFill>
                <a:sysClr val="window" lastClr="FFFFFF"/>
              </a:solidFill>
              <a:latin typeface="DSN FreeJack" pitchFamily="2" charset="-34"/>
              <a:ea typeface="+mn-ea"/>
              <a:cs typeface="DSN FreeJack" pitchFamily="2" charset="-34"/>
            </a:rPr>
            <a:t>ยอมรับว่าทารกเป็นบุคคลคนหนึ่ง</a:t>
          </a:r>
        </a:p>
      </dsp:txBody>
      <dsp:txXfrm>
        <a:off x="0" y="2"/>
        <a:ext cx="4226774" cy="667715"/>
      </dsp:txXfrm>
    </dsp:sp>
    <dsp:sp modelId="{4143FBC1-2BDA-4198-A4A5-3B617AAB1820}">
      <dsp:nvSpPr>
        <dsp:cNvPr id="0" name=""/>
        <dsp:cNvSpPr/>
      </dsp:nvSpPr>
      <dsp:spPr>
        <a:xfrm>
          <a:off x="36" y="99"/>
          <a:ext cx="760577" cy="73040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softEdge rad="3175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0980C7-057F-4308-896E-B5D60627757B}">
      <dsp:nvSpPr>
        <dsp:cNvPr id="0" name=""/>
        <dsp:cNvSpPr/>
      </dsp:nvSpPr>
      <dsp:spPr>
        <a:xfrm>
          <a:off x="0" y="2"/>
          <a:ext cx="4226774" cy="667715"/>
        </a:xfrm>
        <a:prstGeom prst="rect">
          <a:avLst/>
        </a:prstGeom>
        <a:solidFill>
          <a:srgbClr val="92D050"/>
        </a:solidFill>
        <a:ln w="25400" cap="flat" cmpd="sng" algn="ctr">
          <a:noFill/>
          <a:prstDash val="solid"/>
        </a:ln>
        <a:effectLst>
          <a:reflection blurRad="6350" stA="50000" endA="300" endPos="90000" dir="5400000" sy="-100000" algn="bl" rotWithShape="0"/>
        </a:effectLst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6872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3600" kern="1200" dirty="0" smtClean="0">
              <a:solidFill>
                <a:sysClr val="window" lastClr="FFFFFF"/>
              </a:solidFill>
              <a:latin typeface="DSN FreeJack" pitchFamily="2" charset="-34"/>
              <a:ea typeface="+mn-ea"/>
              <a:cs typeface="DSN FreeJack" pitchFamily="2" charset="-34"/>
            </a:rPr>
            <a:t>การกระตุ้นการได้ยิน</a:t>
          </a:r>
          <a:endParaRPr lang="th-TH" sz="3600" kern="1200" dirty="0">
            <a:solidFill>
              <a:sysClr val="window" lastClr="FFFFFF"/>
            </a:solidFill>
            <a:latin typeface="DSN FreeJack" pitchFamily="2" charset="-34"/>
            <a:ea typeface="+mn-ea"/>
            <a:cs typeface="DSN FreeJack" pitchFamily="2" charset="-34"/>
          </a:endParaRPr>
        </a:p>
      </dsp:txBody>
      <dsp:txXfrm>
        <a:off x="0" y="2"/>
        <a:ext cx="4226774" cy="667715"/>
      </dsp:txXfrm>
    </dsp:sp>
    <dsp:sp modelId="{4143FBC1-2BDA-4198-A4A5-3B617AAB1820}">
      <dsp:nvSpPr>
        <dsp:cNvPr id="0" name=""/>
        <dsp:cNvSpPr/>
      </dsp:nvSpPr>
      <dsp:spPr>
        <a:xfrm>
          <a:off x="36" y="99"/>
          <a:ext cx="760577" cy="73040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softEdge rad="3175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0980C7-057F-4308-896E-B5D60627757B}">
      <dsp:nvSpPr>
        <dsp:cNvPr id="0" name=""/>
        <dsp:cNvSpPr/>
      </dsp:nvSpPr>
      <dsp:spPr>
        <a:xfrm>
          <a:off x="0" y="2"/>
          <a:ext cx="4226774" cy="667715"/>
        </a:xfrm>
        <a:prstGeom prst="rect">
          <a:avLst/>
        </a:prstGeom>
        <a:solidFill>
          <a:srgbClr val="92D050"/>
        </a:solidFill>
        <a:ln w="25400" cap="flat" cmpd="sng" algn="ctr">
          <a:noFill/>
          <a:prstDash val="solid"/>
        </a:ln>
        <a:effectLst>
          <a:reflection blurRad="6350" stA="50000" endA="300" endPos="90000" dir="5400000" sy="-100000" algn="bl" rotWithShape="0"/>
        </a:effectLst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6872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3600" kern="1200" dirty="0" smtClean="0">
              <a:solidFill>
                <a:sysClr val="window" lastClr="FFFFFF"/>
              </a:solidFill>
              <a:latin typeface="DSN FreeJack" pitchFamily="2" charset="-34"/>
              <a:ea typeface="+mn-ea"/>
              <a:cs typeface="DSN FreeJack" pitchFamily="2" charset="-34"/>
            </a:rPr>
            <a:t>การกระตุ้นการเคลื่อนไหว</a:t>
          </a:r>
          <a:endParaRPr lang="th-TH" sz="3600" kern="1200" dirty="0">
            <a:solidFill>
              <a:sysClr val="window" lastClr="FFFFFF"/>
            </a:solidFill>
            <a:latin typeface="DSN FreeJack" pitchFamily="2" charset="-34"/>
            <a:ea typeface="+mn-ea"/>
            <a:cs typeface="DSN FreeJack" pitchFamily="2" charset="-34"/>
          </a:endParaRPr>
        </a:p>
      </dsp:txBody>
      <dsp:txXfrm>
        <a:off x="0" y="2"/>
        <a:ext cx="4226774" cy="667715"/>
      </dsp:txXfrm>
    </dsp:sp>
    <dsp:sp modelId="{4143FBC1-2BDA-4198-A4A5-3B617AAB1820}">
      <dsp:nvSpPr>
        <dsp:cNvPr id="0" name=""/>
        <dsp:cNvSpPr/>
      </dsp:nvSpPr>
      <dsp:spPr>
        <a:xfrm>
          <a:off x="36" y="99"/>
          <a:ext cx="760577" cy="73040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softEdge rad="3175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0980C7-057F-4308-896E-B5D60627757B}">
      <dsp:nvSpPr>
        <dsp:cNvPr id="0" name=""/>
        <dsp:cNvSpPr/>
      </dsp:nvSpPr>
      <dsp:spPr>
        <a:xfrm>
          <a:off x="0" y="2"/>
          <a:ext cx="4226774" cy="667715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noFill/>
          <a:prstDash val="solid"/>
        </a:ln>
        <a:effectLst>
          <a:reflection blurRad="6350" stA="50000" endA="300" endPos="90000" dir="5400000" sy="-100000" algn="bl" rotWithShape="0"/>
        </a:effectLst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6872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4000" kern="1200" dirty="0" err="1">
              <a:solidFill>
                <a:sysClr val="window" lastClr="FFFFFF"/>
              </a:solidFill>
              <a:latin typeface="DSN FreeJack" pitchFamily="2" charset="-34"/>
              <a:ea typeface="+mn-ea"/>
              <a:cs typeface="DSN FreeJack" pitchFamily="2" charset="-34"/>
            </a:rPr>
            <a:t>พัฒน</a:t>
          </a:r>
          <a:r>
            <a:rPr lang="th-TH" sz="4000" kern="1200" dirty="0">
              <a:solidFill>
                <a:sysClr val="window" lastClr="FFFFFF"/>
              </a:solidFill>
              <a:latin typeface="DSN FreeJack" pitchFamily="2" charset="-34"/>
              <a:ea typeface="+mn-ea"/>
              <a:cs typeface="DSN FreeJack" pitchFamily="2" charset="-34"/>
            </a:rPr>
            <a:t>กิจที่</a:t>
          </a:r>
          <a:r>
            <a:rPr lang="en-US" sz="4000" kern="1200" dirty="0">
              <a:solidFill>
                <a:sysClr val="window" lastClr="FFFFFF"/>
              </a:solidFill>
              <a:latin typeface="DSN FreeJack" pitchFamily="2" charset="-34"/>
              <a:ea typeface="+mn-ea"/>
              <a:cs typeface="DSN FreeJack" pitchFamily="2" charset="-34"/>
            </a:rPr>
            <a:t> </a:t>
          </a:r>
          <a:r>
            <a:rPr lang="en-US" sz="4000" kern="1200" dirty="0" smtClean="0">
              <a:solidFill>
                <a:sysClr val="window" lastClr="FFFFFF"/>
              </a:solidFill>
              <a:latin typeface="DSN FreeJack" pitchFamily="2" charset="-34"/>
              <a:ea typeface="+mn-ea"/>
              <a:cs typeface="DSN FreeJack" pitchFamily="2" charset="-34"/>
            </a:rPr>
            <a:t>4</a:t>
          </a:r>
          <a:endParaRPr lang="th-TH" sz="4000" kern="1200" dirty="0">
            <a:solidFill>
              <a:sysClr val="window" lastClr="FFFFFF"/>
            </a:solidFill>
            <a:latin typeface="DSN FreeJack" pitchFamily="2" charset="-34"/>
            <a:ea typeface="+mn-ea"/>
            <a:cs typeface="DSN FreeJack" pitchFamily="2" charset="-34"/>
          </a:endParaRPr>
        </a:p>
      </dsp:txBody>
      <dsp:txXfrm>
        <a:off x="0" y="2"/>
        <a:ext cx="4226774" cy="667715"/>
      </dsp:txXfrm>
    </dsp:sp>
    <dsp:sp modelId="{4143FBC1-2BDA-4198-A4A5-3B617AAB1820}">
      <dsp:nvSpPr>
        <dsp:cNvPr id="0" name=""/>
        <dsp:cNvSpPr/>
      </dsp:nvSpPr>
      <dsp:spPr>
        <a:xfrm>
          <a:off x="36" y="99"/>
          <a:ext cx="760577" cy="73040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softEdge rad="3175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0980C7-057F-4308-896E-B5D60627757B}">
      <dsp:nvSpPr>
        <dsp:cNvPr id="0" name=""/>
        <dsp:cNvSpPr/>
      </dsp:nvSpPr>
      <dsp:spPr>
        <a:xfrm>
          <a:off x="0" y="2"/>
          <a:ext cx="4226774" cy="667715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noFill/>
          <a:prstDash val="solid"/>
        </a:ln>
        <a:effectLst>
          <a:reflection blurRad="6350" stA="50000" endA="300" endPos="90000" dir="5400000" sy="-100000" algn="bl" rotWithShape="0"/>
        </a:effectLst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6872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3600" kern="1200" dirty="0" smtClean="0">
              <a:solidFill>
                <a:sysClr val="window" lastClr="FFFFFF"/>
              </a:solidFill>
              <a:latin typeface="DSN FreeJack" pitchFamily="2" charset="-34"/>
              <a:ea typeface="+mn-ea"/>
              <a:cs typeface="DSN FreeJack" pitchFamily="2" charset="-34"/>
            </a:rPr>
            <a:t>เจ็บ</a:t>
          </a:r>
          <a:r>
            <a:rPr lang="th-TH" sz="3600" kern="1200" dirty="0">
              <a:solidFill>
                <a:sysClr val="window" lastClr="FFFFFF"/>
              </a:solidFill>
              <a:latin typeface="DSN FreeJack" pitchFamily="2" charset="-34"/>
              <a:ea typeface="+mn-ea"/>
              <a:cs typeface="DSN FreeJack" pitchFamily="2" charset="-34"/>
            </a:rPr>
            <a:t>ครรภ์เตือน</a:t>
          </a:r>
        </a:p>
      </dsp:txBody>
      <dsp:txXfrm>
        <a:off x="0" y="2"/>
        <a:ext cx="4226774" cy="667715"/>
      </dsp:txXfrm>
    </dsp:sp>
    <dsp:sp modelId="{4143FBC1-2BDA-4198-A4A5-3B617AAB1820}">
      <dsp:nvSpPr>
        <dsp:cNvPr id="0" name=""/>
        <dsp:cNvSpPr/>
      </dsp:nvSpPr>
      <dsp:spPr>
        <a:xfrm>
          <a:off x="36" y="99"/>
          <a:ext cx="760577" cy="73040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softEdge rad="3175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0980C7-057F-4308-896E-B5D60627757B}">
      <dsp:nvSpPr>
        <dsp:cNvPr id="0" name=""/>
        <dsp:cNvSpPr/>
      </dsp:nvSpPr>
      <dsp:spPr>
        <a:xfrm>
          <a:off x="0" y="2"/>
          <a:ext cx="4226774" cy="667715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noFill/>
          <a:prstDash val="solid"/>
        </a:ln>
        <a:effectLst>
          <a:reflection blurRad="6350" stA="50000" endA="300" endPos="90000" dir="5400000" sy="-100000" algn="bl" rotWithShape="0"/>
        </a:effectLst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6872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3600" kern="1200" dirty="0" smtClean="0">
              <a:solidFill>
                <a:sysClr val="window" lastClr="FFFFFF"/>
              </a:solidFill>
              <a:latin typeface="DSN FreeJack" pitchFamily="2" charset="-34"/>
              <a:ea typeface="+mn-ea"/>
              <a:cs typeface="DSN FreeJack" pitchFamily="2" charset="-34"/>
            </a:rPr>
            <a:t>เจ็บ</a:t>
          </a:r>
          <a:r>
            <a:rPr lang="th-TH" sz="3600" kern="1200" dirty="0">
              <a:solidFill>
                <a:sysClr val="window" lastClr="FFFFFF"/>
              </a:solidFill>
              <a:latin typeface="DSN FreeJack" pitchFamily="2" charset="-34"/>
              <a:ea typeface="+mn-ea"/>
              <a:cs typeface="DSN FreeJack" pitchFamily="2" charset="-34"/>
            </a:rPr>
            <a:t>ครรภ์</a:t>
          </a:r>
          <a:r>
            <a:rPr lang="th-TH" sz="3600" kern="1200" dirty="0" smtClean="0">
              <a:solidFill>
                <a:sysClr val="window" lastClr="FFFFFF"/>
              </a:solidFill>
              <a:latin typeface="DSN FreeJack" pitchFamily="2" charset="-34"/>
              <a:ea typeface="+mn-ea"/>
              <a:cs typeface="DSN FreeJack" pitchFamily="2" charset="-34"/>
            </a:rPr>
            <a:t>จริง</a:t>
          </a:r>
          <a:endParaRPr lang="th-TH" sz="3600" kern="1200" dirty="0">
            <a:solidFill>
              <a:sysClr val="window" lastClr="FFFFFF"/>
            </a:solidFill>
            <a:latin typeface="DSN FreeJack" pitchFamily="2" charset="-34"/>
            <a:ea typeface="+mn-ea"/>
            <a:cs typeface="DSN FreeJack" pitchFamily="2" charset="-34"/>
          </a:endParaRPr>
        </a:p>
      </dsp:txBody>
      <dsp:txXfrm>
        <a:off x="0" y="2"/>
        <a:ext cx="4226774" cy="667715"/>
      </dsp:txXfrm>
    </dsp:sp>
    <dsp:sp modelId="{4143FBC1-2BDA-4198-A4A5-3B617AAB1820}">
      <dsp:nvSpPr>
        <dsp:cNvPr id="0" name=""/>
        <dsp:cNvSpPr/>
      </dsp:nvSpPr>
      <dsp:spPr>
        <a:xfrm>
          <a:off x="36" y="99"/>
          <a:ext cx="760577" cy="73040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softEdge rad="3175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0980C7-057F-4308-896E-B5D60627757B}">
      <dsp:nvSpPr>
        <dsp:cNvPr id="0" name=""/>
        <dsp:cNvSpPr/>
      </dsp:nvSpPr>
      <dsp:spPr>
        <a:xfrm>
          <a:off x="158641" y="0"/>
          <a:ext cx="4057189" cy="659813"/>
        </a:xfrm>
        <a:prstGeom prst="rect">
          <a:avLst/>
        </a:prstGeom>
        <a:solidFill>
          <a:srgbClr val="7030A0"/>
        </a:solidFill>
        <a:ln w="25400" cap="flat" cmpd="sng" algn="ctr">
          <a:noFill/>
          <a:prstDash val="solid"/>
        </a:ln>
        <a:effectLst>
          <a:reflection blurRad="6350" stA="50000" endA="300" endPos="90000" dir="5400000" sy="-100000" algn="bl" rotWithShape="0"/>
        </a:effectLst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772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3200" kern="1200" dirty="0">
              <a:solidFill>
                <a:sysClr val="window" lastClr="FFFFFF"/>
              </a:solidFill>
              <a:latin typeface="DSN FreeJack" pitchFamily="2" charset="-34"/>
              <a:ea typeface="+mn-ea"/>
              <a:cs typeface="DSN FreeJack" pitchFamily="2" charset="-34"/>
            </a:rPr>
            <a:t>ความเชื่อในหญิงตั้งครรภ์</a:t>
          </a:r>
          <a:endParaRPr lang="th-TH" sz="1400" kern="1200" dirty="0">
            <a:solidFill>
              <a:sysClr val="window" lastClr="FFFFFF"/>
            </a:solidFill>
            <a:latin typeface="DSN FreeJack" pitchFamily="2" charset="-34"/>
            <a:ea typeface="+mn-ea"/>
            <a:cs typeface="DSN FreeJack" pitchFamily="2" charset="-34"/>
          </a:endParaRPr>
        </a:p>
      </dsp:txBody>
      <dsp:txXfrm>
        <a:off x="158641" y="0"/>
        <a:ext cx="4057189" cy="659813"/>
      </dsp:txXfrm>
    </dsp:sp>
    <dsp:sp modelId="{4143FBC1-2BDA-4198-A4A5-3B617AAB1820}">
      <dsp:nvSpPr>
        <dsp:cNvPr id="0" name=""/>
        <dsp:cNvSpPr/>
      </dsp:nvSpPr>
      <dsp:spPr>
        <a:xfrm>
          <a:off x="1590" y="77"/>
          <a:ext cx="837614" cy="8060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softEdge rad="3175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0980C7-057F-4308-896E-B5D60627757B}">
      <dsp:nvSpPr>
        <dsp:cNvPr id="0" name=""/>
        <dsp:cNvSpPr/>
      </dsp:nvSpPr>
      <dsp:spPr>
        <a:xfrm>
          <a:off x="158641" y="0"/>
          <a:ext cx="4057189" cy="659813"/>
        </a:xfrm>
        <a:prstGeom prst="rect">
          <a:avLst/>
        </a:prstGeom>
        <a:solidFill>
          <a:srgbClr val="7030A0"/>
        </a:solidFill>
        <a:ln w="25400" cap="flat" cmpd="sng" algn="ctr">
          <a:noFill/>
          <a:prstDash val="solid"/>
        </a:ln>
        <a:effectLst>
          <a:reflection blurRad="6350" stA="50000" endA="300" endPos="90000" dir="5400000" sy="-100000" algn="bl" rotWithShape="0"/>
        </a:effectLst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772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3200" kern="1200">
              <a:solidFill>
                <a:sysClr val="window" lastClr="FFFFFF"/>
              </a:solidFill>
              <a:latin typeface="DSN FreeJack" pitchFamily="2" charset="-34"/>
              <a:ea typeface="+mn-ea"/>
              <a:cs typeface="DSN FreeJack" pitchFamily="2" charset="-34"/>
            </a:rPr>
            <a:t>ความเชื่อในหญิงตั้งครรภ์</a:t>
          </a:r>
          <a:endParaRPr lang="th-TH" sz="1400" kern="1200">
            <a:solidFill>
              <a:sysClr val="window" lastClr="FFFFFF"/>
            </a:solidFill>
            <a:latin typeface="DSN FreeJack" pitchFamily="2" charset="-34"/>
            <a:ea typeface="+mn-ea"/>
            <a:cs typeface="DSN FreeJack" pitchFamily="2" charset="-34"/>
          </a:endParaRPr>
        </a:p>
      </dsp:txBody>
      <dsp:txXfrm>
        <a:off x="158641" y="0"/>
        <a:ext cx="4057189" cy="659813"/>
      </dsp:txXfrm>
    </dsp:sp>
    <dsp:sp modelId="{4143FBC1-2BDA-4198-A4A5-3B617AAB1820}">
      <dsp:nvSpPr>
        <dsp:cNvPr id="0" name=""/>
        <dsp:cNvSpPr/>
      </dsp:nvSpPr>
      <dsp:spPr>
        <a:xfrm>
          <a:off x="1590" y="77"/>
          <a:ext cx="837614" cy="8060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softEdge rad="3175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0980C7-057F-4308-896E-B5D60627757B}">
      <dsp:nvSpPr>
        <dsp:cNvPr id="0" name=""/>
        <dsp:cNvSpPr/>
      </dsp:nvSpPr>
      <dsp:spPr>
        <a:xfrm>
          <a:off x="170857" y="2780"/>
          <a:ext cx="4057189" cy="658570"/>
        </a:xfrm>
        <a:prstGeom prst="rect">
          <a:avLst/>
        </a:prstGeom>
        <a:solidFill>
          <a:srgbClr val="C00000"/>
        </a:solidFill>
        <a:ln w="25400" cap="flat" cmpd="sng" algn="ctr">
          <a:noFill/>
          <a:prstDash val="solid"/>
        </a:ln>
        <a:effectLst>
          <a:reflection blurRad="6350" stA="50000" endA="300" endPos="90000" dir="5400000" sy="-100000" algn="bl" rotWithShape="0"/>
        </a:effectLst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772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solidFill>
                <a:sysClr val="window" lastClr="FFFFFF"/>
              </a:solidFill>
              <a:latin typeface="DSN FreeJack" pitchFamily="2" charset="-34"/>
              <a:ea typeface="+mn-ea"/>
              <a:cs typeface="DSN FreeJack" pitchFamily="2" charset="-34"/>
            </a:rPr>
            <a:t> </a:t>
          </a:r>
          <a:r>
            <a:rPr lang="th-TH" sz="4000" kern="1200" dirty="0" err="1" smtClean="0">
              <a:solidFill>
                <a:sysClr val="window" lastClr="FFFFFF"/>
              </a:solidFill>
              <a:latin typeface="DSN FreeJack" pitchFamily="2" charset="-34"/>
              <a:ea typeface="+mn-ea"/>
              <a:cs typeface="DSN FreeJack" pitchFamily="2" charset="-34"/>
            </a:rPr>
            <a:t>พัฒน</a:t>
          </a:r>
          <a:r>
            <a:rPr lang="th-TH" sz="4000" kern="1200" dirty="0" smtClean="0">
              <a:solidFill>
                <a:sysClr val="window" lastClr="FFFFFF"/>
              </a:solidFill>
              <a:latin typeface="DSN FreeJack" pitchFamily="2" charset="-34"/>
              <a:ea typeface="+mn-ea"/>
              <a:cs typeface="DSN FreeJack" pitchFamily="2" charset="-34"/>
            </a:rPr>
            <a:t>กิจขั้นที่ </a:t>
          </a:r>
          <a:r>
            <a:rPr lang="en-US" sz="4000" kern="1200" dirty="0" smtClean="0">
              <a:solidFill>
                <a:sysClr val="window" lastClr="FFFFFF"/>
              </a:solidFill>
              <a:latin typeface="DSN FreeJack" pitchFamily="2" charset="-34"/>
              <a:ea typeface="+mn-ea"/>
              <a:cs typeface="DSN FreeJack" pitchFamily="2" charset="-34"/>
            </a:rPr>
            <a:t>1</a:t>
          </a:r>
          <a:endParaRPr lang="th-TH" sz="4000" kern="1200" dirty="0">
            <a:solidFill>
              <a:sysClr val="window" lastClr="FFFFFF"/>
            </a:solidFill>
            <a:latin typeface="DSN FreeJack" pitchFamily="2" charset="-34"/>
            <a:ea typeface="+mn-ea"/>
            <a:cs typeface="DSN FreeJack" pitchFamily="2" charset="-34"/>
          </a:endParaRPr>
        </a:p>
      </dsp:txBody>
      <dsp:txXfrm>
        <a:off x="170857" y="2780"/>
        <a:ext cx="4057189" cy="658570"/>
      </dsp:txXfrm>
    </dsp:sp>
    <dsp:sp modelId="{4143FBC1-2BDA-4198-A4A5-3B617AAB1820}">
      <dsp:nvSpPr>
        <dsp:cNvPr id="0" name=""/>
        <dsp:cNvSpPr/>
      </dsp:nvSpPr>
      <dsp:spPr>
        <a:xfrm>
          <a:off x="2056" y="0"/>
          <a:ext cx="789919" cy="674418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softEdge rad="3175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0980C7-057F-4308-896E-B5D60627757B}">
      <dsp:nvSpPr>
        <dsp:cNvPr id="0" name=""/>
        <dsp:cNvSpPr/>
      </dsp:nvSpPr>
      <dsp:spPr>
        <a:xfrm>
          <a:off x="158641" y="0"/>
          <a:ext cx="4057189" cy="659813"/>
        </a:xfrm>
        <a:prstGeom prst="rect">
          <a:avLst/>
        </a:prstGeom>
        <a:solidFill>
          <a:srgbClr val="7030A0"/>
        </a:solidFill>
        <a:ln w="25400" cap="flat" cmpd="sng" algn="ctr">
          <a:noFill/>
          <a:prstDash val="solid"/>
        </a:ln>
        <a:effectLst>
          <a:reflection blurRad="6350" stA="50000" endA="300" endPos="90000" dir="5400000" sy="-100000" algn="bl" rotWithShape="0"/>
        </a:effectLst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772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3200" kern="1200">
              <a:solidFill>
                <a:sysClr val="window" lastClr="FFFFFF"/>
              </a:solidFill>
              <a:latin typeface="DSN FreeJack" pitchFamily="2" charset="-34"/>
              <a:ea typeface="+mn-ea"/>
              <a:cs typeface="DSN FreeJack" pitchFamily="2" charset="-34"/>
            </a:rPr>
            <a:t>ความเชื่อในหญิงตั้งครรภ์</a:t>
          </a:r>
          <a:endParaRPr lang="th-TH" sz="1400" kern="1200">
            <a:solidFill>
              <a:sysClr val="window" lastClr="FFFFFF"/>
            </a:solidFill>
            <a:latin typeface="DSN FreeJack" pitchFamily="2" charset="-34"/>
            <a:ea typeface="+mn-ea"/>
            <a:cs typeface="DSN FreeJack" pitchFamily="2" charset="-34"/>
          </a:endParaRPr>
        </a:p>
      </dsp:txBody>
      <dsp:txXfrm>
        <a:off x="158641" y="0"/>
        <a:ext cx="4057189" cy="659813"/>
      </dsp:txXfrm>
    </dsp:sp>
    <dsp:sp modelId="{4143FBC1-2BDA-4198-A4A5-3B617AAB1820}">
      <dsp:nvSpPr>
        <dsp:cNvPr id="0" name=""/>
        <dsp:cNvSpPr/>
      </dsp:nvSpPr>
      <dsp:spPr>
        <a:xfrm>
          <a:off x="1590" y="77"/>
          <a:ext cx="837614" cy="8060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softEdge rad="3175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0980C7-057F-4308-896E-B5D60627757B}">
      <dsp:nvSpPr>
        <dsp:cNvPr id="0" name=""/>
        <dsp:cNvSpPr/>
      </dsp:nvSpPr>
      <dsp:spPr>
        <a:xfrm>
          <a:off x="158641" y="0"/>
          <a:ext cx="4057189" cy="659813"/>
        </a:xfrm>
        <a:prstGeom prst="rect">
          <a:avLst/>
        </a:prstGeom>
        <a:solidFill>
          <a:srgbClr val="7030A0"/>
        </a:solidFill>
        <a:ln w="25400" cap="flat" cmpd="sng" algn="ctr">
          <a:noFill/>
          <a:prstDash val="solid"/>
        </a:ln>
        <a:effectLst>
          <a:reflection blurRad="6350" stA="50000" endA="300" endPos="90000" dir="5400000" sy="-100000" algn="bl" rotWithShape="0"/>
        </a:effectLst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772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3200" kern="1200">
              <a:solidFill>
                <a:sysClr val="window" lastClr="FFFFFF"/>
              </a:solidFill>
              <a:latin typeface="DSN FreeJack" pitchFamily="2" charset="-34"/>
              <a:ea typeface="+mn-ea"/>
              <a:cs typeface="DSN FreeJack" pitchFamily="2" charset="-34"/>
            </a:rPr>
            <a:t>ความเชื่อในหญิงตั้งครรภ์</a:t>
          </a:r>
          <a:endParaRPr lang="th-TH" sz="1400" kern="1200">
            <a:solidFill>
              <a:sysClr val="window" lastClr="FFFFFF"/>
            </a:solidFill>
            <a:latin typeface="DSN FreeJack" pitchFamily="2" charset="-34"/>
            <a:ea typeface="+mn-ea"/>
            <a:cs typeface="DSN FreeJack" pitchFamily="2" charset="-34"/>
          </a:endParaRPr>
        </a:p>
      </dsp:txBody>
      <dsp:txXfrm>
        <a:off x="158641" y="0"/>
        <a:ext cx="4057189" cy="659813"/>
      </dsp:txXfrm>
    </dsp:sp>
    <dsp:sp modelId="{4143FBC1-2BDA-4198-A4A5-3B617AAB1820}">
      <dsp:nvSpPr>
        <dsp:cNvPr id="0" name=""/>
        <dsp:cNvSpPr/>
      </dsp:nvSpPr>
      <dsp:spPr>
        <a:xfrm>
          <a:off x="1590" y="77"/>
          <a:ext cx="837614" cy="8060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softEdge rad="3175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0980C7-057F-4308-896E-B5D60627757B}">
      <dsp:nvSpPr>
        <dsp:cNvPr id="0" name=""/>
        <dsp:cNvSpPr/>
      </dsp:nvSpPr>
      <dsp:spPr>
        <a:xfrm>
          <a:off x="0" y="0"/>
          <a:ext cx="4226774" cy="667715"/>
        </a:xfrm>
        <a:prstGeom prst="rect">
          <a:avLst/>
        </a:prstGeom>
        <a:solidFill>
          <a:srgbClr val="1F497D">
            <a:lumMod val="60000"/>
            <a:lumOff val="40000"/>
          </a:srgbClr>
        </a:solidFill>
        <a:ln w="25400" cap="flat" cmpd="sng" algn="ctr">
          <a:noFill/>
          <a:prstDash val="solid"/>
        </a:ln>
        <a:effectLst>
          <a:reflection blurRad="6350" stA="50000" endA="300" endPos="90000" dir="5400000" sy="-100000" algn="bl" rotWithShape="0"/>
        </a:effectLst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6872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3600" kern="1200" dirty="0" smtClean="0">
              <a:solidFill>
                <a:sysClr val="window" lastClr="FFFFFF"/>
              </a:solidFill>
              <a:latin typeface="DSN FreeJack" pitchFamily="2" charset="-34"/>
              <a:ea typeface="+mn-ea"/>
              <a:cs typeface="DSN FreeJack" pitchFamily="2" charset="-34"/>
            </a:rPr>
            <a:t>ลับสมองประลองปัญญา</a:t>
          </a:r>
          <a:endParaRPr lang="th-TH" sz="3600" kern="1200" dirty="0">
            <a:solidFill>
              <a:schemeClr val="bg1"/>
            </a:solidFill>
            <a:latin typeface="DSN FreeJack" pitchFamily="2" charset="-34"/>
            <a:ea typeface="+mn-ea"/>
            <a:cs typeface="DSN FreeJack" pitchFamily="2" charset="-34"/>
          </a:endParaRPr>
        </a:p>
      </dsp:txBody>
      <dsp:txXfrm>
        <a:off x="0" y="0"/>
        <a:ext cx="4226774" cy="667715"/>
      </dsp:txXfrm>
    </dsp:sp>
    <dsp:sp modelId="{4143FBC1-2BDA-4198-A4A5-3B617AAB1820}">
      <dsp:nvSpPr>
        <dsp:cNvPr id="0" name=""/>
        <dsp:cNvSpPr/>
      </dsp:nvSpPr>
      <dsp:spPr>
        <a:xfrm>
          <a:off x="0" y="0"/>
          <a:ext cx="760577" cy="7304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softEdge rad="3175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0980C7-057F-4308-896E-B5D60627757B}">
      <dsp:nvSpPr>
        <dsp:cNvPr id="0" name=""/>
        <dsp:cNvSpPr/>
      </dsp:nvSpPr>
      <dsp:spPr>
        <a:xfrm>
          <a:off x="0" y="0"/>
          <a:ext cx="4226774" cy="667715"/>
        </a:xfrm>
        <a:prstGeom prst="rect">
          <a:avLst/>
        </a:prstGeom>
        <a:solidFill>
          <a:srgbClr val="1F497D">
            <a:lumMod val="60000"/>
            <a:lumOff val="40000"/>
          </a:srgbClr>
        </a:solidFill>
        <a:ln w="25400" cap="flat" cmpd="sng" algn="ctr">
          <a:noFill/>
          <a:prstDash val="solid"/>
        </a:ln>
        <a:effectLst>
          <a:reflection blurRad="6350" stA="50000" endA="300" endPos="90000" dir="5400000" sy="-100000" algn="bl" rotWithShape="0"/>
        </a:effectLst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6872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3200" kern="1200">
              <a:solidFill>
                <a:sysClr val="window" lastClr="FFFFFF"/>
              </a:solidFill>
              <a:latin typeface="DSN FreeJack" pitchFamily="2" charset="-34"/>
              <a:ea typeface="+mn-ea"/>
              <a:cs typeface="DSN FreeJack" pitchFamily="2" charset="-34"/>
            </a:rPr>
            <a:t>มารู้จักพวกเรา </a:t>
          </a:r>
          <a:r>
            <a:rPr lang="en-US" sz="3200" kern="1200">
              <a:solidFill>
                <a:schemeClr val="bg1"/>
              </a:solidFill>
              <a:sym typeface="Wingdings"/>
            </a:rPr>
            <a:t></a:t>
          </a:r>
          <a:endParaRPr lang="th-TH" sz="3200" kern="1200">
            <a:solidFill>
              <a:schemeClr val="bg1"/>
            </a:solidFill>
            <a:latin typeface="DSN FreeJack" pitchFamily="2" charset="-34"/>
            <a:ea typeface="+mn-ea"/>
            <a:cs typeface="DSN FreeJack" pitchFamily="2" charset="-34"/>
          </a:endParaRPr>
        </a:p>
      </dsp:txBody>
      <dsp:txXfrm>
        <a:off x="0" y="0"/>
        <a:ext cx="4226774" cy="667715"/>
      </dsp:txXfrm>
    </dsp:sp>
    <dsp:sp modelId="{4143FBC1-2BDA-4198-A4A5-3B617AAB1820}">
      <dsp:nvSpPr>
        <dsp:cNvPr id="0" name=""/>
        <dsp:cNvSpPr/>
      </dsp:nvSpPr>
      <dsp:spPr>
        <a:xfrm>
          <a:off x="0" y="0"/>
          <a:ext cx="760577" cy="7304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softEdge rad="3175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0980C7-057F-4308-896E-B5D60627757B}">
      <dsp:nvSpPr>
        <dsp:cNvPr id="0" name=""/>
        <dsp:cNvSpPr/>
      </dsp:nvSpPr>
      <dsp:spPr>
        <a:xfrm>
          <a:off x="0" y="0"/>
          <a:ext cx="4226774" cy="667715"/>
        </a:xfrm>
        <a:prstGeom prst="rect">
          <a:avLst/>
        </a:prstGeom>
        <a:solidFill>
          <a:srgbClr val="1F497D">
            <a:lumMod val="60000"/>
            <a:lumOff val="40000"/>
          </a:srgbClr>
        </a:solidFill>
        <a:ln w="25400" cap="flat" cmpd="sng" algn="ctr">
          <a:noFill/>
          <a:prstDash val="solid"/>
        </a:ln>
        <a:effectLst>
          <a:reflection blurRad="6350" stA="50000" endA="300" endPos="90000" dir="5400000" sy="-100000" algn="bl" rotWithShape="0"/>
        </a:effectLst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6872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3200" kern="1200" dirty="0" smtClean="0">
              <a:solidFill>
                <a:sysClr val="window" lastClr="FFFFFF"/>
              </a:solidFill>
              <a:latin typeface="DSN FreeJack" pitchFamily="2" charset="-34"/>
              <a:ea typeface="+mn-ea"/>
              <a:cs typeface="DSN FreeJack" pitchFamily="2" charset="-34"/>
            </a:rPr>
            <a:t>ขอบคุณข้อมูลและภาพจาก </a:t>
          </a:r>
          <a:r>
            <a:rPr lang="en-US" sz="3200" kern="1200" dirty="0">
              <a:solidFill>
                <a:schemeClr val="bg1"/>
              </a:solidFill>
              <a:sym typeface="Wingdings"/>
            </a:rPr>
            <a:t></a:t>
          </a:r>
          <a:endParaRPr lang="th-TH" sz="3200" kern="1200" dirty="0">
            <a:solidFill>
              <a:schemeClr val="bg1"/>
            </a:solidFill>
            <a:latin typeface="DSN FreeJack" pitchFamily="2" charset="-34"/>
            <a:ea typeface="+mn-ea"/>
            <a:cs typeface="DSN FreeJack" pitchFamily="2" charset="-34"/>
          </a:endParaRPr>
        </a:p>
      </dsp:txBody>
      <dsp:txXfrm>
        <a:off x="0" y="0"/>
        <a:ext cx="4226774" cy="667715"/>
      </dsp:txXfrm>
    </dsp:sp>
    <dsp:sp modelId="{4143FBC1-2BDA-4198-A4A5-3B617AAB1820}">
      <dsp:nvSpPr>
        <dsp:cNvPr id="0" name=""/>
        <dsp:cNvSpPr/>
      </dsp:nvSpPr>
      <dsp:spPr>
        <a:xfrm>
          <a:off x="0" y="0"/>
          <a:ext cx="760577" cy="7304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softEdge rad="3175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0980C7-057F-4308-896E-B5D60627757B}">
      <dsp:nvSpPr>
        <dsp:cNvPr id="0" name=""/>
        <dsp:cNvSpPr/>
      </dsp:nvSpPr>
      <dsp:spPr>
        <a:xfrm>
          <a:off x="168957" y="2"/>
          <a:ext cx="4061155" cy="659214"/>
        </a:xfrm>
        <a:prstGeom prst="rect">
          <a:avLst/>
        </a:prstGeom>
        <a:solidFill>
          <a:srgbClr val="C00000"/>
        </a:solidFill>
        <a:ln w="25400" cap="flat" cmpd="sng" algn="ctr">
          <a:noFill/>
          <a:prstDash val="solid"/>
        </a:ln>
        <a:effectLst>
          <a:reflection blurRad="6350" stA="50000" endA="300" endPos="90000" dir="5400000" sy="-100000" algn="bl" rotWithShape="0"/>
        </a:effectLst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9611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ysClr val="window" lastClr="FFFFFF"/>
              </a:solidFill>
              <a:latin typeface="DSN FreeJack" pitchFamily="2" charset="-34"/>
              <a:ea typeface="+mn-ea"/>
              <a:cs typeface="DSN FreeJack" pitchFamily="2" charset="-34"/>
            </a:rPr>
            <a:t> </a:t>
          </a:r>
          <a:r>
            <a:rPr lang="th-TH" sz="2800" kern="1200" dirty="0">
              <a:solidFill>
                <a:sysClr val="window" lastClr="FFFFFF"/>
              </a:solidFill>
              <a:latin typeface="DSN FreeJack" pitchFamily="2" charset="-34"/>
              <a:ea typeface="+mn-ea"/>
              <a:cs typeface="DSN FreeJack" pitchFamily="2" charset="-34"/>
            </a:rPr>
            <a:t>การเปลี่ยนแปลงทางจิตสังคม</a:t>
          </a:r>
        </a:p>
      </dsp:txBody>
      <dsp:txXfrm>
        <a:off x="168957" y="2"/>
        <a:ext cx="4061155" cy="659214"/>
      </dsp:txXfrm>
    </dsp:sp>
    <dsp:sp modelId="{4143FBC1-2BDA-4198-A4A5-3B617AAB1820}">
      <dsp:nvSpPr>
        <dsp:cNvPr id="0" name=""/>
        <dsp:cNvSpPr/>
      </dsp:nvSpPr>
      <dsp:spPr>
        <a:xfrm>
          <a:off x="0" y="0"/>
          <a:ext cx="790691" cy="675078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softEdge rad="3175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0980C7-057F-4308-896E-B5D60627757B}">
      <dsp:nvSpPr>
        <dsp:cNvPr id="0" name=""/>
        <dsp:cNvSpPr/>
      </dsp:nvSpPr>
      <dsp:spPr>
        <a:xfrm>
          <a:off x="144793" y="0"/>
          <a:ext cx="4061155" cy="659214"/>
        </a:xfrm>
        <a:prstGeom prst="rect">
          <a:avLst/>
        </a:prstGeom>
        <a:solidFill>
          <a:srgbClr val="C00000"/>
        </a:solidFill>
        <a:ln w="25400" cap="flat" cmpd="sng" algn="ctr">
          <a:noFill/>
          <a:prstDash val="solid"/>
        </a:ln>
        <a:effectLst>
          <a:reflection blurRad="6350" stA="50000" endA="300" endPos="90000" dir="5400000" sy="-100000" algn="bl" rotWithShape="0"/>
        </a:effectLst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9611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>
              <a:solidFill>
                <a:sysClr val="window" lastClr="FFFFFF"/>
              </a:solidFill>
              <a:latin typeface="DSN FreeJack" pitchFamily="2" charset="-34"/>
              <a:ea typeface="+mn-ea"/>
              <a:cs typeface="DSN FreeJack" pitchFamily="2" charset="-34"/>
            </a:rPr>
            <a:t>10</a:t>
          </a:r>
          <a:r>
            <a:rPr lang="th-TH" sz="2800" kern="1200">
              <a:solidFill>
                <a:sysClr val="window" lastClr="FFFFFF"/>
              </a:solidFill>
              <a:latin typeface="DSN FreeJack" pitchFamily="2" charset="-34"/>
              <a:ea typeface="+mn-ea"/>
              <a:cs typeface="DSN FreeJack" pitchFamily="2" charset="-34"/>
            </a:rPr>
            <a:t> วิธีลดกังวลและคลายเครียด</a:t>
          </a:r>
        </a:p>
      </dsp:txBody>
      <dsp:txXfrm>
        <a:off x="144793" y="0"/>
        <a:ext cx="4061155" cy="659214"/>
      </dsp:txXfrm>
    </dsp:sp>
    <dsp:sp modelId="{4143FBC1-2BDA-4198-A4A5-3B617AAB1820}">
      <dsp:nvSpPr>
        <dsp:cNvPr id="0" name=""/>
        <dsp:cNvSpPr/>
      </dsp:nvSpPr>
      <dsp:spPr>
        <a:xfrm>
          <a:off x="0" y="0"/>
          <a:ext cx="790691" cy="675078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softEdge rad="3175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0980C7-057F-4308-896E-B5D60627757B}">
      <dsp:nvSpPr>
        <dsp:cNvPr id="0" name=""/>
        <dsp:cNvSpPr/>
      </dsp:nvSpPr>
      <dsp:spPr>
        <a:xfrm>
          <a:off x="162662" y="2780"/>
          <a:ext cx="4057189" cy="658570"/>
        </a:xfrm>
        <a:prstGeom prst="rect">
          <a:avLst/>
        </a:prstGeom>
        <a:solidFill>
          <a:srgbClr val="C00000"/>
        </a:solidFill>
        <a:ln w="25400" cap="flat" cmpd="sng" algn="ctr">
          <a:noFill/>
          <a:prstDash val="solid"/>
        </a:ln>
        <a:effectLst>
          <a:reflection blurRad="6350" stA="50000" endA="300" endPos="90000" dir="5400000" sy="-100000" algn="bl" rotWithShape="0"/>
        </a:effectLst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772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3200" kern="1200">
              <a:solidFill>
                <a:sysClr val="window" lastClr="FFFFFF"/>
              </a:solidFill>
              <a:latin typeface="DSN FreeJack" pitchFamily="2" charset="-34"/>
              <a:ea typeface="+mn-ea"/>
              <a:cs typeface="DSN FreeJack" pitchFamily="2" charset="-34"/>
            </a:rPr>
            <a:t>วิธีป้องกันอาการแพ้ท้อง</a:t>
          </a:r>
        </a:p>
      </dsp:txBody>
      <dsp:txXfrm>
        <a:off x="162662" y="2780"/>
        <a:ext cx="4057189" cy="658570"/>
      </dsp:txXfrm>
    </dsp:sp>
    <dsp:sp modelId="{4143FBC1-2BDA-4198-A4A5-3B617AAB1820}">
      <dsp:nvSpPr>
        <dsp:cNvPr id="0" name=""/>
        <dsp:cNvSpPr/>
      </dsp:nvSpPr>
      <dsp:spPr>
        <a:xfrm>
          <a:off x="2056" y="0"/>
          <a:ext cx="789919" cy="674418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softEdge rad="3175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0980C7-057F-4308-896E-B5D60627757B}">
      <dsp:nvSpPr>
        <dsp:cNvPr id="0" name=""/>
        <dsp:cNvSpPr/>
      </dsp:nvSpPr>
      <dsp:spPr>
        <a:xfrm>
          <a:off x="3594" y="20389"/>
          <a:ext cx="4226774" cy="667715"/>
        </a:xfrm>
        <a:prstGeom prst="rect">
          <a:avLst/>
        </a:prstGeom>
        <a:solidFill>
          <a:srgbClr val="FF3300"/>
        </a:solidFill>
        <a:ln w="25400" cap="flat" cmpd="sng" algn="ctr">
          <a:noFill/>
          <a:prstDash val="solid"/>
        </a:ln>
        <a:effectLst>
          <a:reflection blurRad="6350" stA="50000" endA="300" endPos="90000" dir="5400000" sy="-100000" algn="bl" rotWithShape="0"/>
        </a:effectLst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6872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4000" kern="1200" dirty="0" err="1">
              <a:solidFill>
                <a:sysClr val="window" lastClr="FFFFFF"/>
              </a:solidFill>
              <a:latin typeface="DSN FreeJack" pitchFamily="2" charset="-34"/>
              <a:ea typeface="+mn-ea"/>
              <a:cs typeface="DSN FreeJack" pitchFamily="2" charset="-34"/>
            </a:rPr>
            <a:t>พัฒน</a:t>
          </a:r>
          <a:r>
            <a:rPr lang="th-TH" sz="4000" kern="1200" dirty="0">
              <a:solidFill>
                <a:sysClr val="window" lastClr="FFFFFF"/>
              </a:solidFill>
              <a:latin typeface="DSN FreeJack" pitchFamily="2" charset="-34"/>
              <a:ea typeface="+mn-ea"/>
              <a:cs typeface="DSN FreeJack" pitchFamily="2" charset="-34"/>
            </a:rPr>
            <a:t>กิจที่</a:t>
          </a:r>
          <a:r>
            <a:rPr lang="en-US" sz="4000" kern="1200" dirty="0">
              <a:solidFill>
                <a:sysClr val="window" lastClr="FFFFFF"/>
              </a:solidFill>
              <a:latin typeface="DSN FreeJack" pitchFamily="2" charset="-34"/>
              <a:ea typeface="+mn-ea"/>
              <a:cs typeface="DSN FreeJack" pitchFamily="2" charset="-34"/>
            </a:rPr>
            <a:t> </a:t>
          </a:r>
          <a:r>
            <a:rPr lang="en-US" sz="4000" kern="1200" dirty="0" smtClean="0">
              <a:solidFill>
                <a:sysClr val="window" lastClr="FFFFFF"/>
              </a:solidFill>
              <a:latin typeface="DSN FreeJack" pitchFamily="2" charset="-34"/>
              <a:ea typeface="+mn-ea"/>
              <a:cs typeface="DSN FreeJack" pitchFamily="2" charset="-34"/>
            </a:rPr>
            <a:t>2</a:t>
          </a:r>
          <a:endParaRPr lang="th-TH" sz="4000" kern="1200" dirty="0">
            <a:solidFill>
              <a:sysClr val="window" lastClr="FFFFFF"/>
            </a:solidFill>
            <a:latin typeface="DSN FreeJack" pitchFamily="2" charset="-34"/>
            <a:ea typeface="+mn-ea"/>
            <a:cs typeface="DSN FreeJack" pitchFamily="2" charset="-34"/>
          </a:endParaRPr>
        </a:p>
      </dsp:txBody>
      <dsp:txXfrm>
        <a:off x="3594" y="20389"/>
        <a:ext cx="4226774" cy="667715"/>
      </dsp:txXfrm>
    </dsp:sp>
    <dsp:sp modelId="{4143FBC1-2BDA-4198-A4A5-3B617AAB1820}">
      <dsp:nvSpPr>
        <dsp:cNvPr id="0" name=""/>
        <dsp:cNvSpPr/>
      </dsp:nvSpPr>
      <dsp:spPr>
        <a:xfrm>
          <a:off x="36" y="99"/>
          <a:ext cx="760577" cy="73040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softEdge rad="3175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0980C7-057F-4308-896E-B5D60627757B}">
      <dsp:nvSpPr>
        <dsp:cNvPr id="0" name=""/>
        <dsp:cNvSpPr/>
      </dsp:nvSpPr>
      <dsp:spPr>
        <a:xfrm>
          <a:off x="3594" y="20389"/>
          <a:ext cx="4226774" cy="667715"/>
        </a:xfrm>
        <a:prstGeom prst="rect">
          <a:avLst/>
        </a:prstGeom>
        <a:solidFill>
          <a:srgbClr val="FF3300"/>
        </a:solidFill>
        <a:ln w="25400" cap="flat" cmpd="sng" algn="ctr">
          <a:noFill/>
          <a:prstDash val="solid"/>
        </a:ln>
        <a:effectLst>
          <a:reflection blurRad="6350" stA="50000" endA="300" endPos="90000" dir="5400000" sy="-100000" algn="bl" rotWithShape="0"/>
        </a:effectLst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6872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3200" kern="1200" dirty="0" smtClean="0">
              <a:solidFill>
                <a:sysClr val="window" lastClr="FFFFFF"/>
              </a:solidFill>
              <a:latin typeface="DSN FreeJack" pitchFamily="2" charset="-34"/>
              <a:ea typeface="+mn-ea"/>
              <a:cs typeface="DSN FreeJack" pitchFamily="2" charset="-34"/>
            </a:rPr>
            <a:t>การ</a:t>
          </a:r>
          <a:r>
            <a:rPr lang="th-TH" sz="3200" kern="1200" dirty="0">
              <a:solidFill>
                <a:sysClr val="window" lastClr="FFFFFF"/>
              </a:solidFill>
              <a:latin typeface="DSN FreeJack" pitchFamily="2" charset="-34"/>
              <a:ea typeface="+mn-ea"/>
              <a:cs typeface="DSN FreeJack" pitchFamily="2" charset="-34"/>
            </a:rPr>
            <a:t>รับรู้ความมีตัวตนของบุตร</a:t>
          </a:r>
        </a:p>
      </dsp:txBody>
      <dsp:txXfrm>
        <a:off x="3594" y="20389"/>
        <a:ext cx="4226774" cy="667715"/>
      </dsp:txXfrm>
    </dsp:sp>
    <dsp:sp modelId="{4143FBC1-2BDA-4198-A4A5-3B617AAB1820}">
      <dsp:nvSpPr>
        <dsp:cNvPr id="0" name=""/>
        <dsp:cNvSpPr/>
      </dsp:nvSpPr>
      <dsp:spPr>
        <a:xfrm>
          <a:off x="36" y="99"/>
          <a:ext cx="760577" cy="73040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softEdge rad="3175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0980C7-057F-4308-896E-B5D60627757B}">
      <dsp:nvSpPr>
        <dsp:cNvPr id="0" name=""/>
        <dsp:cNvSpPr/>
      </dsp:nvSpPr>
      <dsp:spPr>
        <a:xfrm>
          <a:off x="3594" y="20389"/>
          <a:ext cx="4226774" cy="667715"/>
        </a:xfrm>
        <a:prstGeom prst="rect">
          <a:avLst/>
        </a:prstGeom>
        <a:solidFill>
          <a:srgbClr val="FF3300"/>
        </a:solidFill>
        <a:ln w="25400" cap="flat" cmpd="sng" algn="ctr">
          <a:noFill/>
          <a:prstDash val="solid"/>
        </a:ln>
        <a:effectLst>
          <a:reflection blurRad="6350" stA="50000" endA="300" endPos="90000" dir="5400000" sy="-100000" algn="bl" rotWithShape="0"/>
        </a:effectLst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6872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3200" kern="1200" dirty="0" smtClean="0">
              <a:solidFill>
                <a:sysClr val="window" lastClr="FFFFFF"/>
              </a:solidFill>
              <a:latin typeface="DSN FreeJack" pitchFamily="2" charset="-34"/>
              <a:ea typeface="+mn-ea"/>
              <a:cs typeface="DSN FreeJack" pitchFamily="2" charset="-34"/>
            </a:rPr>
            <a:t>อาหารสำหรับคุณแม่ตั้งครรภ์</a:t>
          </a:r>
          <a:endParaRPr lang="th-TH" sz="3200" kern="1200" dirty="0">
            <a:solidFill>
              <a:sysClr val="window" lastClr="FFFFFF"/>
            </a:solidFill>
            <a:latin typeface="DSN FreeJack" pitchFamily="2" charset="-34"/>
            <a:ea typeface="+mn-ea"/>
            <a:cs typeface="DSN FreeJack" pitchFamily="2" charset="-34"/>
          </a:endParaRPr>
        </a:p>
      </dsp:txBody>
      <dsp:txXfrm>
        <a:off x="3594" y="20389"/>
        <a:ext cx="4226774" cy="667715"/>
      </dsp:txXfrm>
    </dsp:sp>
    <dsp:sp modelId="{4143FBC1-2BDA-4198-A4A5-3B617AAB1820}">
      <dsp:nvSpPr>
        <dsp:cNvPr id="0" name=""/>
        <dsp:cNvSpPr/>
      </dsp:nvSpPr>
      <dsp:spPr>
        <a:xfrm>
          <a:off x="36" y="99"/>
          <a:ext cx="760577" cy="73040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softEdge rad="3175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0980C7-057F-4308-896E-B5D60627757B}">
      <dsp:nvSpPr>
        <dsp:cNvPr id="0" name=""/>
        <dsp:cNvSpPr/>
      </dsp:nvSpPr>
      <dsp:spPr>
        <a:xfrm>
          <a:off x="3594" y="20389"/>
          <a:ext cx="4226774" cy="667715"/>
        </a:xfrm>
        <a:prstGeom prst="rect">
          <a:avLst/>
        </a:prstGeom>
        <a:solidFill>
          <a:srgbClr val="FF3300"/>
        </a:solidFill>
        <a:ln w="25400" cap="flat" cmpd="sng" algn="ctr">
          <a:noFill/>
          <a:prstDash val="solid"/>
        </a:ln>
        <a:effectLst>
          <a:reflection blurRad="6350" stA="50000" endA="300" endPos="90000" dir="5400000" sy="-100000" algn="bl" rotWithShape="0"/>
        </a:effectLst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6872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3200" kern="1200" dirty="0" smtClean="0">
              <a:solidFill>
                <a:sysClr val="window" lastClr="FFFFFF"/>
              </a:solidFill>
              <a:latin typeface="DSN FreeJack" pitchFamily="2" charset="-34"/>
              <a:ea typeface="+mn-ea"/>
              <a:cs typeface="DSN FreeJack" pitchFamily="2" charset="-34"/>
            </a:rPr>
            <a:t>อาการแพ้ท้องลดลงแล้ว...แต่ว่า</a:t>
          </a:r>
          <a:endParaRPr lang="th-TH" sz="3200" kern="1200" dirty="0">
            <a:solidFill>
              <a:sysClr val="window" lastClr="FFFFFF"/>
            </a:solidFill>
            <a:latin typeface="DSN FreeJack" pitchFamily="2" charset="-34"/>
            <a:ea typeface="+mn-ea"/>
            <a:cs typeface="DSN FreeJack" pitchFamily="2" charset="-34"/>
          </a:endParaRPr>
        </a:p>
      </dsp:txBody>
      <dsp:txXfrm>
        <a:off x="3594" y="20389"/>
        <a:ext cx="4226774" cy="667715"/>
      </dsp:txXfrm>
    </dsp:sp>
    <dsp:sp modelId="{4143FBC1-2BDA-4198-A4A5-3B617AAB1820}">
      <dsp:nvSpPr>
        <dsp:cNvPr id="0" name=""/>
        <dsp:cNvSpPr/>
      </dsp:nvSpPr>
      <dsp:spPr>
        <a:xfrm>
          <a:off x="36" y="99"/>
          <a:ext cx="760577" cy="73040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softEdge rad="3175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7C23E-9422-4648-BE79-97E7E8312168}" type="datetimeFigureOut">
              <a:rPr lang="th-TH" smtClean="0"/>
              <a:t>11/10/58</a:t>
            </a:fld>
            <a:endParaRPr lang="th-TH"/>
          </a:p>
        </p:txBody>
      </p:sp>
      <p:sp>
        <p:nvSpPr>
          <p:cNvPr id="4" name="ตัวแทน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82E99-CE25-47C6-A015-A2FDEEBAFED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49953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B7495-D1EA-439E-8B22-75D493F6B51D}" type="datetimeFigureOut">
              <a:rPr lang="th-TH" smtClean="0"/>
              <a:t>11/10/58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68CD-3132-48C4-B725-84CEB39FDE6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65781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B7495-D1EA-439E-8B22-75D493F6B51D}" type="datetimeFigureOut">
              <a:rPr lang="th-TH" smtClean="0"/>
              <a:t>11/10/58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68CD-3132-48C4-B725-84CEB39FDE6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11609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B7495-D1EA-439E-8B22-75D493F6B51D}" type="datetimeFigureOut">
              <a:rPr lang="th-TH" smtClean="0"/>
              <a:t>11/10/58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68CD-3132-48C4-B725-84CEB39FDE6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95165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B7495-D1EA-439E-8B22-75D493F6B51D}" type="datetimeFigureOut">
              <a:rPr lang="th-TH" smtClean="0"/>
              <a:t>11/10/58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68CD-3132-48C4-B725-84CEB39FDE6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50913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B7495-D1EA-439E-8B22-75D493F6B51D}" type="datetimeFigureOut">
              <a:rPr lang="th-TH" smtClean="0"/>
              <a:t>11/10/58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68CD-3132-48C4-B725-84CEB39FDE6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33863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B7495-D1EA-439E-8B22-75D493F6B51D}" type="datetimeFigureOut">
              <a:rPr lang="th-TH" smtClean="0"/>
              <a:t>11/10/58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68CD-3132-48C4-B725-84CEB39FDE6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7869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B7495-D1EA-439E-8B22-75D493F6B51D}" type="datetimeFigureOut">
              <a:rPr lang="th-TH" smtClean="0"/>
              <a:t>11/10/58</a:t>
            </a:fld>
            <a:endParaRPr lang="th-TH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68CD-3132-48C4-B725-84CEB39FDE6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9001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B7495-D1EA-439E-8B22-75D493F6B51D}" type="datetimeFigureOut">
              <a:rPr lang="th-TH" smtClean="0"/>
              <a:t>11/10/58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68CD-3132-48C4-B725-84CEB39FDE6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17544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B7495-D1EA-439E-8B22-75D493F6B51D}" type="datetimeFigureOut">
              <a:rPr lang="th-TH" smtClean="0"/>
              <a:t>11/10/58</a:t>
            </a:fld>
            <a:endParaRPr lang="th-TH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68CD-3132-48C4-B725-84CEB39FDE6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09646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B7495-D1EA-439E-8B22-75D493F6B51D}" type="datetimeFigureOut">
              <a:rPr lang="th-TH" smtClean="0"/>
              <a:t>11/10/58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68CD-3132-48C4-B725-84CEB39FDE6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38801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B7495-D1EA-439E-8B22-75D493F6B51D}" type="datetimeFigureOut">
              <a:rPr lang="th-TH" smtClean="0"/>
              <a:t>11/10/58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68CD-3132-48C4-B725-84CEB39FDE6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09930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B7495-D1EA-439E-8B22-75D493F6B51D}" type="datetimeFigureOut">
              <a:rPr lang="th-TH" smtClean="0"/>
              <a:t>11/10/58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A68CD-3132-48C4-B725-84CEB39FDE6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22500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slide" Target="slide11.xml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12" Type="http://schemas.openxmlformats.org/officeDocument/2006/relationships/slide" Target="slide6.xml"/><Relationship Id="rId17" Type="http://schemas.openxmlformats.org/officeDocument/2006/relationships/slide" Target="slide26.xml"/><Relationship Id="rId2" Type="http://schemas.openxmlformats.org/officeDocument/2006/relationships/diagramData" Target="../diagrams/data1.xml"/><Relationship Id="rId16" Type="http://schemas.openxmlformats.org/officeDocument/2006/relationships/slide" Target="slide2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openxmlformats.org/officeDocument/2006/relationships/slide" Target="slide2.xml"/><Relationship Id="rId5" Type="http://schemas.openxmlformats.org/officeDocument/2006/relationships/diagramColors" Target="../diagrams/colors1.xml"/><Relationship Id="rId15" Type="http://schemas.openxmlformats.org/officeDocument/2006/relationships/slide" Target="slide18.xml"/><Relationship Id="rId10" Type="http://schemas.microsoft.com/office/2007/relationships/hdphoto" Target="../media/hdphoto2.wdp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2.png"/><Relationship Id="rId14" Type="http://schemas.openxmlformats.org/officeDocument/2006/relationships/slide" Target="slide1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10.xml"/><Relationship Id="rId7" Type="http://schemas.openxmlformats.org/officeDocument/2006/relationships/slide" Target="slide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slide" Target="slide1.xml"/><Relationship Id="rId3" Type="http://schemas.openxmlformats.org/officeDocument/2006/relationships/diagramLayout" Target="../diagrams/layout11.xml"/><Relationship Id="rId7" Type="http://schemas.openxmlformats.org/officeDocument/2006/relationships/slide" Target="slide12.xml"/><Relationship Id="rId12" Type="http://schemas.openxmlformats.org/officeDocument/2006/relationships/image" Target="../media/image20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11" Type="http://schemas.openxmlformats.org/officeDocument/2006/relationships/slide" Target="slide14.xml"/><Relationship Id="rId5" Type="http://schemas.openxmlformats.org/officeDocument/2006/relationships/diagramColors" Target="../diagrams/colors11.xml"/><Relationship Id="rId10" Type="http://schemas.openxmlformats.org/officeDocument/2006/relationships/image" Target="../media/image19.png"/><Relationship Id="rId4" Type="http://schemas.openxmlformats.org/officeDocument/2006/relationships/diagramQuickStyle" Target="../diagrams/quickStyle11.xml"/><Relationship Id="rId9" Type="http://schemas.openxmlformats.org/officeDocument/2006/relationships/slide" Target="slide13.xml"/><Relationship Id="rId1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12.xml"/><Relationship Id="rId7" Type="http://schemas.openxmlformats.org/officeDocument/2006/relationships/slide" Target="slide1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13.xml"/><Relationship Id="rId7" Type="http://schemas.openxmlformats.org/officeDocument/2006/relationships/slide" Target="slide1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14.xml"/><Relationship Id="rId7" Type="http://schemas.openxmlformats.org/officeDocument/2006/relationships/slide" Target="slide1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Layout" Target="../diagrams/layout15.xml"/><Relationship Id="rId7" Type="http://schemas.openxmlformats.org/officeDocument/2006/relationships/slide" Target="slide16.xml"/><Relationship Id="rId12" Type="http://schemas.openxmlformats.org/officeDocument/2006/relationships/image" Target="../media/image11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11" Type="http://schemas.openxmlformats.org/officeDocument/2006/relationships/slide" Target="slide1.xml"/><Relationship Id="rId5" Type="http://schemas.openxmlformats.org/officeDocument/2006/relationships/diagramColors" Target="../diagrams/colors15.xml"/><Relationship Id="rId10" Type="http://schemas.openxmlformats.org/officeDocument/2006/relationships/image" Target="../media/image22.png"/><Relationship Id="rId4" Type="http://schemas.openxmlformats.org/officeDocument/2006/relationships/diagramQuickStyle" Target="../diagrams/quickStyle15.xml"/><Relationship Id="rId9" Type="http://schemas.openxmlformats.org/officeDocument/2006/relationships/slide" Target="slide1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16.xml"/><Relationship Id="rId7" Type="http://schemas.openxmlformats.org/officeDocument/2006/relationships/slide" Target="slide1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17.xml"/><Relationship Id="rId7" Type="http://schemas.openxmlformats.org/officeDocument/2006/relationships/slide" Target="slide1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diagramLayout" Target="../diagrams/layout18.xml"/><Relationship Id="rId7" Type="http://schemas.openxmlformats.org/officeDocument/2006/relationships/image" Target="../media/image24.jpeg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11" Type="http://schemas.openxmlformats.org/officeDocument/2006/relationships/image" Target="../media/image11.png"/><Relationship Id="rId5" Type="http://schemas.openxmlformats.org/officeDocument/2006/relationships/diagramColors" Target="../diagrams/colors18.xml"/><Relationship Id="rId10" Type="http://schemas.openxmlformats.org/officeDocument/2006/relationships/slide" Target="slide1.xml"/><Relationship Id="rId4" Type="http://schemas.openxmlformats.org/officeDocument/2006/relationships/diagramQuickStyle" Target="../diagrams/quickStyle18.xml"/><Relationship Id="rId9" Type="http://schemas.openxmlformats.org/officeDocument/2006/relationships/image" Target="../media/image26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microsoft.com/office/2007/relationships/hdphoto" Target="../media/hdphoto4.wdp"/><Relationship Id="rId3" Type="http://schemas.openxmlformats.org/officeDocument/2006/relationships/diagramLayout" Target="../diagrams/layout19.xml"/><Relationship Id="rId7" Type="http://schemas.openxmlformats.org/officeDocument/2006/relationships/slide" Target="slide1.xml"/><Relationship Id="rId12" Type="http://schemas.openxmlformats.org/officeDocument/2006/relationships/image" Target="../media/image29.png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11" Type="http://schemas.openxmlformats.org/officeDocument/2006/relationships/image" Target="../media/image28.png"/><Relationship Id="rId5" Type="http://schemas.openxmlformats.org/officeDocument/2006/relationships/diagramColors" Target="../diagrams/colors19.xml"/><Relationship Id="rId10" Type="http://schemas.microsoft.com/office/2007/relationships/hdphoto" Target="../media/hdphoto3.wdp"/><Relationship Id="rId4" Type="http://schemas.openxmlformats.org/officeDocument/2006/relationships/diagramQuickStyle" Target="../diagrams/quickStyle19.xml"/><Relationship Id="rId9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slide" Target="slide1.xml"/><Relationship Id="rId3" Type="http://schemas.openxmlformats.org/officeDocument/2006/relationships/diagramLayout" Target="../diagrams/layout2.xml"/><Relationship Id="rId7" Type="http://schemas.openxmlformats.org/officeDocument/2006/relationships/slide" Target="slide3.xml"/><Relationship Id="rId12" Type="http://schemas.openxmlformats.org/officeDocument/2006/relationships/image" Target="../media/image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slide" Target="slide5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5.png"/><Relationship Id="rId4" Type="http://schemas.openxmlformats.org/officeDocument/2006/relationships/diagramQuickStyle" Target="../diagrams/quickStyle2.xml"/><Relationship Id="rId9" Type="http://schemas.openxmlformats.org/officeDocument/2006/relationships/slide" Target="slide4.xml"/><Relationship Id="rId1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20.xml"/><Relationship Id="rId7" Type="http://schemas.openxmlformats.org/officeDocument/2006/relationships/slide" Target="slide1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11" Type="http://schemas.openxmlformats.org/officeDocument/2006/relationships/image" Target="../media/image26.jpeg"/><Relationship Id="rId5" Type="http://schemas.openxmlformats.org/officeDocument/2006/relationships/diagramColors" Target="../diagrams/colors20.xml"/><Relationship Id="rId10" Type="http://schemas.openxmlformats.org/officeDocument/2006/relationships/image" Target="../media/image25.jpeg"/><Relationship Id="rId4" Type="http://schemas.openxmlformats.org/officeDocument/2006/relationships/diagramQuickStyle" Target="../diagrams/quickStyle20.xml"/><Relationship Id="rId9" Type="http://schemas.openxmlformats.org/officeDocument/2006/relationships/image" Target="../media/image24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21.xml"/><Relationship Id="rId7" Type="http://schemas.openxmlformats.org/officeDocument/2006/relationships/slide" Target="slide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diagramLayout" Target="../diagrams/layout22.xml"/><Relationship Id="rId7" Type="http://schemas.openxmlformats.org/officeDocument/2006/relationships/slide" Target="slide23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Relationship Id="rId9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diagramLayout" Target="../diagrams/layout24.xml"/><Relationship Id="rId7" Type="http://schemas.openxmlformats.org/officeDocument/2006/relationships/image" Target="../media/image34.png"/><Relationship Id="rId12" Type="http://schemas.openxmlformats.org/officeDocument/2006/relationships/image" Target="../media/image11.png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11" Type="http://schemas.openxmlformats.org/officeDocument/2006/relationships/slide" Target="slide1.xml"/><Relationship Id="rId5" Type="http://schemas.openxmlformats.org/officeDocument/2006/relationships/diagramColors" Target="../diagrams/colors24.xml"/><Relationship Id="rId10" Type="http://schemas.openxmlformats.org/officeDocument/2006/relationships/image" Target="../media/image36.jpg"/><Relationship Id="rId4" Type="http://schemas.openxmlformats.org/officeDocument/2006/relationships/diagramQuickStyle" Target="../diagrams/quickStyle24.xml"/><Relationship Id="rId9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3.xml"/><Relationship Id="rId7" Type="http://schemas.openxmlformats.org/officeDocument/2006/relationships/slide" Target="slide1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4.xml"/><Relationship Id="rId7" Type="http://schemas.openxmlformats.org/officeDocument/2006/relationships/slide" Target="slide1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5.xml"/><Relationship Id="rId7" Type="http://schemas.openxmlformats.org/officeDocument/2006/relationships/slide" Target="slide1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slide" Target="slide1.xml"/><Relationship Id="rId3" Type="http://schemas.openxmlformats.org/officeDocument/2006/relationships/diagramLayout" Target="../diagrams/layout6.xml"/><Relationship Id="rId7" Type="http://schemas.openxmlformats.org/officeDocument/2006/relationships/slide" Target="slide8.xml"/><Relationship Id="rId12" Type="http://schemas.openxmlformats.org/officeDocument/2006/relationships/image" Target="../media/image15.png"/><Relationship Id="rId2" Type="http://schemas.openxmlformats.org/officeDocument/2006/relationships/diagramData" Target="../diagrams/data6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openxmlformats.org/officeDocument/2006/relationships/slide" Target="slide10.xml"/><Relationship Id="rId5" Type="http://schemas.openxmlformats.org/officeDocument/2006/relationships/diagramColors" Target="../diagrams/colors6.xml"/><Relationship Id="rId15" Type="http://schemas.openxmlformats.org/officeDocument/2006/relationships/slide" Target="slide7.xml"/><Relationship Id="rId10" Type="http://schemas.openxmlformats.org/officeDocument/2006/relationships/image" Target="../media/image14.png"/><Relationship Id="rId4" Type="http://schemas.openxmlformats.org/officeDocument/2006/relationships/diagramQuickStyle" Target="../diagrams/quickStyle6.xml"/><Relationship Id="rId9" Type="http://schemas.openxmlformats.org/officeDocument/2006/relationships/slide" Target="slide9.xml"/><Relationship Id="rId1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7.xml"/><Relationship Id="rId7" Type="http://schemas.openxmlformats.org/officeDocument/2006/relationships/slide" Target="slide1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8.xml"/><Relationship Id="rId7" Type="http://schemas.openxmlformats.org/officeDocument/2006/relationships/slide" Target="slide1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9.xml"/><Relationship Id="rId7" Type="http://schemas.openxmlformats.org/officeDocument/2006/relationships/slide" Target="slide1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ไดอะแกรม 3"/>
          <p:cNvGraphicFramePr/>
          <p:nvPr>
            <p:extLst>
              <p:ext uri="{D42A27DB-BD31-4B8C-83A1-F6EECF244321}">
                <p14:modId xmlns:p14="http://schemas.microsoft.com/office/powerpoint/2010/main" val="2484028319"/>
              </p:ext>
            </p:extLst>
          </p:nvPr>
        </p:nvGraphicFramePr>
        <p:xfrm>
          <a:off x="2456815" y="583565"/>
          <a:ext cx="4230370" cy="5690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WordArt 2"/>
          <p:cNvSpPr>
            <a:spLocks noChangeArrowheads="1" noChangeShapeType="1" noTextEdit="1"/>
          </p:cNvSpPr>
          <p:nvPr/>
        </p:nvSpPr>
        <p:spPr bwMode="auto">
          <a:xfrm>
            <a:off x="2555776" y="548680"/>
            <a:ext cx="4016375" cy="74136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Triangle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th-TH" sz="3200" b="1" kern="10" spc="0" dirty="0" smtClean="0">
                <a:ln>
                  <a:noFill/>
                </a:ln>
                <a:solidFill>
                  <a:srgbClr val="FFFFFF"/>
                </a:solidFill>
                <a:effectLst>
                  <a:outerShdw dist="107763" dir="8100000" algn="ctr" rotWithShape="0">
                    <a:srgbClr val="C0C0C0">
                      <a:alpha val="50000"/>
                    </a:srgbClr>
                  </a:outerShdw>
                </a:effectLst>
                <a:latin typeface="DSN FreeJack"/>
                <a:cs typeface="DSN FreeJack"/>
              </a:rPr>
              <a:t>คุณแม่ยุคใหม่ดูแลลูกน้อยด้วย</a:t>
            </a:r>
            <a:r>
              <a:rPr lang="th-TH" sz="3200" b="1" kern="10" spc="0" dirty="0" err="1" smtClean="0">
                <a:ln>
                  <a:noFill/>
                </a:ln>
                <a:solidFill>
                  <a:srgbClr val="FFFFFF"/>
                </a:solidFill>
                <a:effectLst>
                  <a:outerShdw dist="107763" dir="8100000" algn="ctr" rotWithShape="0">
                    <a:srgbClr val="C0C0C0">
                      <a:alpha val="50000"/>
                    </a:srgbClr>
                  </a:outerShdw>
                </a:effectLst>
                <a:latin typeface="DSN FreeJack"/>
                <a:cs typeface="DSN FreeJack"/>
              </a:rPr>
              <a:t>พัฒน</a:t>
            </a:r>
            <a:r>
              <a:rPr lang="th-TH" sz="3200" b="1" kern="10" spc="0" dirty="0" smtClean="0">
                <a:ln>
                  <a:noFill/>
                </a:ln>
                <a:solidFill>
                  <a:srgbClr val="FFFFFF"/>
                </a:solidFill>
                <a:effectLst>
                  <a:outerShdw dist="107763" dir="8100000" algn="ctr" rotWithShape="0">
                    <a:srgbClr val="C0C0C0">
                      <a:alpha val="50000"/>
                    </a:srgbClr>
                  </a:outerShdw>
                </a:effectLst>
                <a:latin typeface="DSN FreeJack"/>
                <a:cs typeface="DSN FreeJack"/>
              </a:rPr>
              <a:t>กิจ</a:t>
            </a:r>
            <a:endParaRPr lang="th-TH" sz="3200" b="1" kern="10" spc="0" dirty="0">
              <a:ln>
                <a:noFill/>
              </a:ln>
              <a:solidFill>
                <a:srgbClr val="FFFFFF"/>
              </a:solidFill>
              <a:effectLst>
                <a:outerShdw dist="107763" dir="8100000" algn="ctr" rotWithShape="0">
                  <a:srgbClr val="C0C0C0">
                    <a:alpha val="50000"/>
                  </a:srgbClr>
                </a:outerShdw>
              </a:effectLst>
              <a:latin typeface="DSN FreeJack"/>
              <a:cs typeface="DSN FreeJack"/>
            </a:endParaRPr>
          </a:p>
        </p:txBody>
      </p:sp>
      <p:pic>
        <p:nvPicPr>
          <p:cNvPr id="6" name="รูปภาพ 5" descr="C:\Users\Win 8 Pro\Desktop\แอพ\tHiMkvFFxyrz4.jpg"/>
          <p:cNvPicPr/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50" b="98776" l="10000" r="90333">
                        <a14:foregroundMark x1="56667" y1="94231" x2="51833" y2="23601"/>
                        <a14:foregroundMark x1="22667" y1="4545" x2="83333" y2="3671"/>
                        <a14:foregroundMark x1="16833" y1="17483" x2="79167" y2="18357"/>
                        <a14:foregroundMark x1="43167" y1="31643" x2="22000" y2="31643"/>
                        <a14:foregroundMark x1="19500" y1="69580" x2="77667" y2="70804"/>
                        <a14:foregroundMark x1="79000" y1="71678" x2="79833" y2="79720"/>
                        <a14:foregroundMark x1="27500" y1="84441" x2="83667" y2="82692"/>
                        <a14:foregroundMark x1="53167" y1="30420" x2="82000" y2="30769"/>
                        <a14:foregroundMark x1="22167" y1="37063" x2="83667" y2="35140"/>
                        <a14:foregroundMark x1="82500" y1="31643" x2="82500" y2="33566"/>
                        <a14:foregroundMark x1="77500" y1="32867" x2="70000" y2="33566"/>
                        <a14:foregroundMark x1="72833" y1="34441" x2="22000" y2="34790"/>
                        <a14:foregroundMark x1="22000" y1="39161" x2="83833" y2="38462"/>
                        <a14:foregroundMark x1="76833" y1="32343" x2="79167" y2="31294"/>
                        <a14:foregroundMark x1="16000" y1="21154" x2="79000" y2="21678"/>
                        <a14:foregroundMark x1="15833" y1="24650" x2="80167" y2="25000"/>
                        <a14:foregroundMark x1="15833" y1="45979" x2="78500" y2="48427"/>
                        <a14:foregroundMark x1="17167" y1="43007" x2="78333" y2="44056"/>
                        <a14:foregroundMark x1="16667" y1="48776" x2="78833" y2="51224"/>
                        <a14:foregroundMark x1="17167" y1="51573" x2="53167" y2="52622"/>
                        <a14:foregroundMark x1="20833" y1="60490" x2="83667" y2="61888"/>
                        <a14:foregroundMark x1="20833" y1="63287" x2="84500" y2="65035"/>
                        <a14:foregroundMark x1="16167" y1="73776" x2="78167" y2="75000"/>
                        <a14:foregroundMark x1="16500" y1="77098" x2="78167" y2="78322"/>
                        <a14:foregroundMark x1="20833" y1="87762" x2="84000" y2="87413"/>
                        <a14:foregroundMark x1="22167" y1="91434" x2="84333" y2="90385"/>
                        <a14:foregroundMark x1="21333" y1="8566" x2="83667" y2="7867"/>
                        <a14:foregroundMark x1="83667" y1="8042" x2="83667" y2="8042"/>
                        <a14:backgroundMark x1="21667" y1="30769" x2="77500" y2="29371"/>
                        <a14:backgroundMark x1="79167" y1="43881" x2="52833" y2="43007"/>
                        <a14:backgroundMark x1="52167" y1="42832" x2="27667" y2="42308"/>
                        <a14:backgroundMark x1="53333" y1="69231" x2="56667" y2="69406"/>
                        <a14:backgroundMark x1="52167" y1="42832" x2="54833" y2="42832"/>
                        <a14:backgroundMark x1="21667" y1="2098" x2="79500" y2="1573"/>
                        <a14:backgroundMark x1="52500" y1="56294" x2="62167" y2="55594"/>
                        <a14:backgroundMark x1="51167" y1="29371" x2="53333" y2="29545"/>
                        <a14:backgroundMark x1="52167" y1="43007" x2="55167" y2="43182"/>
                        <a14:backgroundMark x1="52833" y1="56469" x2="54833" y2="55245"/>
                        <a14:backgroundMark x1="54833" y1="81993" x2="56667" y2="82692"/>
                        <a14:backgroundMark x1="53333" y1="69056" x2="56333" y2="694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192916"/>
            <a:ext cx="4685665" cy="5170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รูปภาพ 6" descr="C:\Users\Win 8 Pro\Desktop\แอพ\capture-20151001-161230.png"/>
          <p:cNvPicPr/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3520" b="89920" l="3753" r="95979">
                        <a14:foregroundMark x1="55764" y1="38080" x2="54692" y2="89440"/>
                        <a14:foregroundMark x1="41019" y1="41440" x2="76408" y2="43680"/>
                        <a14:foregroundMark x1="33780" y1="47680" x2="83378" y2="50240"/>
                        <a14:foregroundMark x1="33780" y1="52000" x2="89276" y2="55520"/>
                        <a14:foregroundMark x1="13673" y1="34560" x2="33512" y2="64000"/>
                        <a14:foregroundMark x1="42895" y1="58400" x2="91689" y2="59680"/>
                        <a14:foregroundMark x1="42627" y1="62400" x2="92225" y2="61600"/>
                        <a14:foregroundMark x1="48525" y1="62720" x2="45308" y2="88000"/>
                        <a14:foregroundMark x1="66756" y1="61760" x2="66756" y2="88320"/>
                        <a14:foregroundMark x1="81501" y1="86080" x2="66756" y2="61760"/>
                        <a14:foregroundMark x1="76676" y1="66880" x2="78016" y2="72800"/>
                        <a14:foregroundMark x1="80429" y1="52480" x2="86327" y2="52800"/>
                        <a14:foregroundMark x1="63003" y1="39520" x2="77480" y2="43520"/>
                        <a14:foregroundMark x1="77480" y1="43360" x2="87668" y2="55040"/>
                        <a14:foregroundMark x1="43164" y1="40480" x2="37534" y2="43040"/>
                        <a14:foregroundMark x1="36193" y1="43200" x2="32172" y2="56800"/>
                        <a14:foregroundMark x1="36997" y1="42720" x2="41019" y2="40800"/>
                        <a14:foregroundMark x1="17694" y1="47680" x2="30027" y2="68160"/>
                        <a14:foregroundMark x1="40214" y1="56320" x2="30027" y2="68160"/>
                        <a14:foregroundMark x1="79625" y1="85760" x2="58713" y2="89600"/>
                        <a14:foregroundMark x1="42895" y1="62720" x2="42627" y2="71520"/>
                        <a14:foregroundMark x1="42359" y1="72000" x2="38874" y2="85920"/>
                        <a14:foregroundMark x1="77212" y1="68320" x2="81501" y2="85920"/>
                        <a14:foregroundMark x1="61126" y1="89280" x2="80697" y2="85920"/>
                        <a14:foregroundMark x1="41287" y1="56640" x2="31367" y2="68000"/>
                        <a14:foregroundMark x1="57105" y1="13280" x2="54960" y2="3680"/>
                        <a14:foregroundMark x1="42091" y1="7840" x2="65684" y2="8160"/>
                        <a14:foregroundMark x1="65416" y1="5920" x2="63539" y2="110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520" y="1772816"/>
            <a:ext cx="2774315" cy="476758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กล่องข้อความ 2">
            <a:hlinkClick r:id="rId11" action="ppaction://hlinksldjump"/>
          </p:cNvPr>
          <p:cNvSpPr txBox="1">
            <a:spLocks noChangeArrowheads="1"/>
          </p:cNvSpPr>
          <p:nvPr/>
        </p:nvSpPr>
        <p:spPr bwMode="auto">
          <a:xfrm>
            <a:off x="2963763" y="1372603"/>
            <a:ext cx="1600200" cy="554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h-TH" sz="3600" dirty="0" err="1">
                <a:effectLst/>
                <a:latin typeface="Calibri"/>
                <a:ea typeface="Calibri"/>
                <a:cs typeface="DSN FreeJack"/>
              </a:rPr>
              <a:t>พัฒน</a:t>
            </a:r>
            <a:r>
              <a:rPr lang="th-TH" sz="3600" dirty="0">
                <a:effectLst/>
                <a:latin typeface="Calibri"/>
                <a:ea typeface="Calibri"/>
                <a:cs typeface="DSN FreeJack"/>
              </a:rPr>
              <a:t>กิจที่ </a:t>
            </a:r>
            <a:r>
              <a:rPr lang="en-US" sz="2600" b="1" dirty="0">
                <a:effectLst/>
                <a:latin typeface="DSN FreeJack"/>
                <a:ea typeface="Calibri"/>
                <a:cs typeface="Cordia New"/>
              </a:rPr>
              <a:t>1</a:t>
            </a:r>
            <a:endParaRPr lang="en-US" sz="1100" dirty="0">
              <a:effectLst/>
              <a:latin typeface="Calibri"/>
              <a:ea typeface="Calibri"/>
              <a:cs typeface="Cordia New"/>
            </a:endParaRPr>
          </a:p>
        </p:txBody>
      </p:sp>
      <p:sp>
        <p:nvSpPr>
          <p:cNvPr id="9" name="กล่องข้อความ 2">
            <a:hlinkClick r:id="rId12" action="ppaction://hlinksldjump"/>
          </p:cNvPr>
          <p:cNvSpPr txBox="1">
            <a:spLocks noChangeArrowheads="1"/>
          </p:cNvSpPr>
          <p:nvPr/>
        </p:nvSpPr>
        <p:spPr bwMode="auto">
          <a:xfrm>
            <a:off x="2963763" y="2060848"/>
            <a:ext cx="1600200" cy="576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h-TH" sz="3600" dirty="0" err="1">
                <a:effectLst/>
                <a:latin typeface="Calibri"/>
                <a:ea typeface="Calibri"/>
                <a:cs typeface="DSN FreeJack"/>
              </a:rPr>
              <a:t>พัฒน</a:t>
            </a:r>
            <a:r>
              <a:rPr lang="th-TH" sz="3600" dirty="0">
                <a:effectLst/>
                <a:latin typeface="Calibri"/>
                <a:ea typeface="Calibri"/>
                <a:cs typeface="DSN FreeJack"/>
              </a:rPr>
              <a:t>กิจที่ </a:t>
            </a:r>
            <a:r>
              <a:rPr lang="en-US" sz="2600" b="1" dirty="0">
                <a:effectLst/>
                <a:latin typeface="DSN FreeJack"/>
                <a:ea typeface="Calibri"/>
                <a:cs typeface="Cordia New"/>
              </a:rPr>
              <a:t>2</a:t>
            </a:r>
            <a:endParaRPr lang="en-US" sz="1100" dirty="0">
              <a:effectLst/>
              <a:latin typeface="Calibri"/>
              <a:ea typeface="Calibri"/>
              <a:cs typeface="Cordia New"/>
            </a:endParaRPr>
          </a:p>
        </p:txBody>
      </p:sp>
      <p:sp>
        <p:nvSpPr>
          <p:cNvPr id="10" name="กล่องข้อความ 2">
            <a:hlinkClick r:id="rId13" action="ppaction://hlinksldjump"/>
          </p:cNvPr>
          <p:cNvSpPr txBox="1">
            <a:spLocks noChangeArrowheads="1"/>
          </p:cNvSpPr>
          <p:nvPr/>
        </p:nvSpPr>
        <p:spPr bwMode="auto">
          <a:xfrm>
            <a:off x="2843808" y="2672064"/>
            <a:ext cx="1600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h-TH" sz="3600" dirty="0" err="1">
                <a:effectLst/>
                <a:latin typeface="Calibri"/>
                <a:ea typeface="Calibri"/>
                <a:cs typeface="DSN FreeJack"/>
              </a:rPr>
              <a:t>พัฒน</a:t>
            </a:r>
            <a:r>
              <a:rPr lang="th-TH" sz="3600" dirty="0">
                <a:effectLst/>
                <a:latin typeface="Calibri"/>
                <a:ea typeface="Calibri"/>
                <a:cs typeface="DSN FreeJack"/>
              </a:rPr>
              <a:t>กิจที่ </a:t>
            </a:r>
            <a:r>
              <a:rPr lang="en-US" sz="2600" b="1" dirty="0">
                <a:effectLst/>
                <a:latin typeface="DSN FreeJack"/>
                <a:ea typeface="Calibri"/>
                <a:cs typeface="Cordia New"/>
              </a:rPr>
              <a:t>3</a:t>
            </a:r>
            <a:endParaRPr lang="en-US" sz="1100" dirty="0">
              <a:effectLst/>
              <a:latin typeface="Calibri"/>
              <a:ea typeface="Calibri"/>
              <a:cs typeface="Cordia New"/>
            </a:endParaRPr>
          </a:p>
        </p:txBody>
      </p:sp>
      <p:sp>
        <p:nvSpPr>
          <p:cNvPr id="11" name="กล่องข้อความ 2">
            <a:hlinkClick r:id="rId14" action="ppaction://hlinksldjump"/>
          </p:cNvPr>
          <p:cNvSpPr txBox="1">
            <a:spLocks noChangeArrowheads="1"/>
          </p:cNvSpPr>
          <p:nvPr/>
        </p:nvSpPr>
        <p:spPr bwMode="auto">
          <a:xfrm>
            <a:off x="2699792" y="3428999"/>
            <a:ext cx="1600200" cy="544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h-TH" sz="3600" dirty="0" err="1">
                <a:effectLst/>
                <a:latin typeface="Calibri"/>
                <a:ea typeface="Calibri"/>
                <a:cs typeface="DSN FreeJack"/>
              </a:rPr>
              <a:t>พัฒน</a:t>
            </a:r>
            <a:r>
              <a:rPr lang="th-TH" sz="3600" dirty="0">
                <a:effectLst/>
                <a:latin typeface="Calibri"/>
                <a:ea typeface="Calibri"/>
                <a:cs typeface="DSN FreeJack"/>
              </a:rPr>
              <a:t>กิจที่ </a:t>
            </a:r>
            <a:r>
              <a:rPr lang="en-US" sz="2600" b="1" dirty="0">
                <a:effectLst/>
                <a:latin typeface="DSN FreeJack"/>
                <a:ea typeface="Calibri"/>
                <a:cs typeface="Cordia New"/>
              </a:rPr>
              <a:t>4</a:t>
            </a:r>
            <a:endParaRPr lang="en-US" sz="1100" dirty="0">
              <a:effectLst/>
              <a:latin typeface="Calibri"/>
              <a:ea typeface="Calibri"/>
              <a:cs typeface="Cordia New"/>
            </a:endParaRPr>
          </a:p>
        </p:txBody>
      </p:sp>
      <p:sp>
        <p:nvSpPr>
          <p:cNvPr id="12" name="กล่องข้อความ 2">
            <a:hlinkClick r:id="rId15" action="ppaction://hlinksldjump"/>
          </p:cNvPr>
          <p:cNvSpPr txBox="1">
            <a:spLocks noChangeArrowheads="1"/>
          </p:cNvSpPr>
          <p:nvPr/>
        </p:nvSpPr>
        <p:spPr bwMode="auto">
          <a:xfrm>
            <a:off x="2711712" y="4156606"/>
            <a:ext cx="2830195" cy="500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h-TH" sz="3200" dirty="0">
                <a:effectLst/>
                <a:latin typeface="Calibri"/>
                <a:ea typeface="Calibri"/>
                <a:cs typeface="DSN FreeJack"/>
              </a:rPr>
              <a:t>ความเชื่อในหญิงตั้งครรภ์</a:t>
            </a:r>
            <a:endParaRPr lang="en-US" sz="1100" dirty="0">
              <a:effectLst/>
              <a:latin typeface="Calibri"/>
              <a:ea typeface="Calibri"/>
              <a:cs typeface="Cordia New"/>
            </a:endParaRPr>
          </a:p>
        </p:txBody>
      </p:sp>
      <p:sp>
        <p:nvSpPr>
          <p:cNvPr id="13" name="กล่องข้อความ 2">
            <a:hlinkClick r:id="rId16" action="ppaction://hlinksldjump"/>
          </p:cNvPr>
          <p:cNvSpPr txBox="1">
            <a:spLocks noChangeArrowheads="1"/>
          </p:cNvSpPr>
          <p:nvPr/>
        </p:nvSpPr>
        <p:spPr bwMode="auto">
          <a:xfrm>
            <a:off x="2555776" y="4797152"/>
            <a:ext cx="2731770" cy="500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h-TH" sz="3200" dirty="0">
                <a:effectLst/>
                <a:latin typeface="Calibri"/>
                <a:ea typeface="Calibri"/>
                <a:cs typeface="DSN FreeJack"/>
              </a:rPr>
              <a:t>ลับสมองประลองปัญญา</a:t>
            </a:r>
            <a:endParaRPr lang="en-US" sz="1100" dirty="0">
              <a:effectLst/>
              <a:latin typeface="Calibri"/>
              <a:ea typeface="Calibri"/>
              <a:cs typeface="Cordia New"/>
            </a:endParaRPr>
          </a:p>
        </p:txBody>
      </p:sp>
      <p:sp>
        <p:nvSpPr>
          <p:cNvPr id="14" name="กล่องข้อความ 2">
            <a:hlinkClick r:id="rId17" action="ppaction://hlinksldjump"/>
          </p:cNvPr>
          <p:cNvSpPr txBox="1">
            <a:spLocks noChangeArrowheads="1"/>
          </p:cNvSpPr>
          <p:nvPr/>
        </p:nvSpPr>
        <p:spPr bwMode="auto">
          <a:xfrm>
            <a:off x="2746276" y="5445224"/>
            <a:ext cx="2350770" cy="565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h-TH" sz="3200" dirty="0">
                <a:effectLst/>
                <a:latin typeface="Calibri"/>
                <a:ea typeface="Calibri"/>
                <a:cs typeface="DSN FreeJack"/>
              </a:rPr>
              <a:t>มารู้จักพวกเรา </a:t>
            </a:r>
            <a:r>
              <a:rPr lang="en-US" sz="3200" dirty="0">
                <a:effectLst/>
                <a:latin typeface="DSN FreeJack"/>
                <a:ea typeface="Calibri"/>
                <a:cs typeface="DSN FreeJack"/>
                <a:sym typeface="Wingdings"/>
              </a:rPr>
              <a:t></a:t>
            </a:r>
            <a:endParaRPr lang="en-US" sz="1100" dirty="0">
              <a:effectLst/>
              <a:latin typeface="Calibri"/>
              <a:ea typeface="Calibri"/>
              <a:cs typeface="Cordia New"/>
            </a:endParaRPr>
          </a:p>
        </p:txBody>
      </p:sp>
    </p:spTree>
    <p:extLst>
      <p:ext uri="{BB962C8B-B14F-4D97-AF65-F5344CB8AC3E}">
        <p14:creationId xmlns:p14="http://schemas.microsoft.com/office/powerpoint/2010/main" val="411293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ไดอะแกรม 3"/>
          <p:cNvGraphicFramePr/>
          <p:nvPr>
            <p:extLst>
              <p:ext uri="{D42A27DB-BD31-4B8C-83A1-F6EECF244321}">
                <p14:modId xmlns:p14="http://schemas.microsoft.com/office/powerpoint/2010/main" val="1895872808"/>
              </p:ext>
            </p:extLst>
          </p:nvPr>
        </p:nvGraphicFramePr>
        <p:xfrm>
          <a:off x="2456815" y="583565"/>
          <a:ext cx="4230370" cy="5690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194" name="Picture 2" descr="C:\Users\Win 8 Pro\Desktop\แอพ\ปุ่มหน้าแรก.png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334000"/>
            <a:ext cx="968896" cy="968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90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ไดอะแกรม 3"/>
          <p:cNvGraphicFramePr/>
          <p:nvPr>
            <p:extLst>
              <p:ext uri="{D42A27DB-BD31-4B8C-83A1-F6EECF244321}">
                <p14:modId xmlns:p14="http://schemas.microsoft.com/office/powerpoint/2010/main" val="849402977"/>
              </p:ext>
            </p:extLst>
          </p:nvPr>
        </p:nvGraphicFramePr>
        <p:xfrm>
          <a:off x="2456815" y="583565"/>
          <a:ext cx="4230370" cy="5690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สี่เหลี่ยมด้านขนาน 4"/>
          <p:cNvSpPr/>
          <p:nvPr/>
        </p:nvSpPr>
        <p:spPr>
          <a:xfrm>
            <a:off x="3420228" y="1859097"/>
            <a:ext cx="3024336" cy="720080"/>
          </a:xfrm>
          <a:prstGeom prst="parallelogram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schemeClr val="tx1"/>
                </a:solidFill>
              </a:rPr>
              <a:t>การกระตุ้นพัฒนาการทารกในครรภ์</a:t>
            </a:r>
            <a:endParaRPr lang="th-TH" dirty="0">
              <a:solidFill>
                <a:schemeClr val="tx1"/>
              </a:solidFill>
            </a:endParaRPr>
          </a:p>
        </p:txBody>
      </p:sp>
      <p:pic>
        <p:nvPicPr>
          <p:cNvPr id="10242" name="Picture 2" descr="C:\Users\Win 8 Pro\Desktop\แอพ\capture-20151001-163605.png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197" y="1674107"/>
            <a:ext cx="1059487" cy="9050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สี่เหลี่ยมด้านขนาน 8"/>
          <p:cNvSpPr/>
          <p:nvPr/>
        </p:nvSpPr>
        <p:spPr>
          <a:xfrm>
            <a:off x="3403995" y="3228184"/>
            <a:ext cx="3024336" cy="720080"/>
          </a:xfrm>
          <a:prstGeom prst="parallelogram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schemeClr val="tx1"/>
                </a:solidFill>
              </a:rPr>
              <a:t>การกระตุ้นการได้ยิน</a:t>
            </a:r>
            <a:endParaRPr lang="th-TH" dirty="0">
              <a:solidFill>
                <a:schemeClr val="tx1"/>
              </a:solidFill>
            </a:endParaRPr>
          </a:p>
        </p:txBody>
      </p:sp>
      <p:pic>
        <p:nvPicPr>
          <p:cNvPr id="10243" name="Picture 3" descr="C:\Users\Win 8 Pro\Desktop\แอพ\capture-20151001-161614.png">
            <a:hlinkClick r:id="rId9" action="ppaction://hlinksldjump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197" y="3106964"/>
            <a:ext cx="1059487" cy="8413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สี่เหลี่ยมด้านขนาน 9"/>
          <p:cNvSpPr/>
          <p:nvPr/>
        </p:nvSpPr>
        <p:spPr>
          <a:xfrm>
            <a:off x="3420228" y="4653135"/>
            <a:ext cx="3024336" cy="720080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schemeClr val="tx1"/>
                </a:solidFill>
              </a:rPr>
              <a:t>การกระตุ้นการเคลื่อนไหว</a:t>
            </a:r>
            <a:endParaRPr lang="th-TH" dirty="0">
              <a:solidFill>
                <a:schemeClr val="tx1"/>
              </a:solidFill>
            </a:endParaRPr>
          </a:p>
        </p:txBody>
      </p:sp>
      <p:pic>
        <p:nvPicPr>
          <p:cNvPr id="10244" name="Picture 4" descr="C:\Users\Win 8 Pro\Desktop\แอพ\capture-20151001-204505.png">
            <a:hlinkClick r:id="rId11" action="ppaction://hlinksldjump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887" y="4488506"/>
            <a:ext cx="1055798" cy="8847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Win 8 Pro\Desktop\แอพ\ปุ่มหน้าแรก.png">
            <a:hlinkClick r:id="rId13" action="ppaction://hlinksldjump"/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334000"/>
            <a:ext cx="968896" cy="968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410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ไดอะแกรม 3"/>
          <p:cNvGraphicFramePr/>
          <p:nvPr>
            <p:extLst>
              <p:ext uri="{D42A27DB-BD31-4B8C-83A1-F6EECF244321}">
                <p14:modId xmlns:p14="http://schemas.microsoft.com/office/powerpoint/2010/main" val="1313337228"/>
              </p:ext>
            </p:extLst>
          </p:nvPr>
        </p:nvGraphicFramePr>
        <p:xfrm>
          <a:off x="2456815" y="583565"/>
          <a:ext cx="4230370" cy="5690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C:\Users\Win 8 Pro\Desktop\แอพ\ปุ่มหน้าแรก.png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334000"/>
            <a:ext cx="968896" cy="968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000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ไดอะแกรม 3"/>
          <p:cNvGraphicFramePr/>
          <p:nvPr>
            <p:extLst>
              <p:ext uri="{D42A27DB-BD31-4B8C-83A1-F6EECF244321}">
                <p14:modId xmlns:p14="http://schemas.microsoft.com/office/powerpoint/2010/main" val="3147404193"/>
              </p:ext>
            </p:extLst>
          </p:nvPr>
        </p:nvGraphicFramePr>
        <p:xfrm>
          <a:off x="2456815" y="583565"/>
          <a:ext cx="4230370" cy="5690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C:\Users\Win 8 Pro\Desktop\แอพ\ปุ่มหน้าแรก.png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334000"/>
            <a:ext cx="968896" cy="968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140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ไดอะแกรม 3"/>
          <p:cNvGraphicFramePr/>
          <p:nvPr>
            <p:extLst>
              <p:ext uri="{D42A27DB-BD31-4B8C-83A1-F6EECF244321}">
                <p14:modId xmlns:p14="http://schemas.microsoft.com/office/powerpoint/2010/main" val="2270062803"/>
              </p:ext>
            </p:extLst>
          </p:nvPr>
        </p:nvGraphicFramePr>
        <p:xfrm>
          <a:off x="2456815" y="583565"/>
          <a:ext cx="4230370" cy="5690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C:\Users\Win 8 Pro\Desktop\แอพ\ปุ่มหน้าแรก.png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334000"/>
            <a:ext cx="968896" cy="968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69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ไดอะแกรม 3"/>
          <p:cNvGraphicFramePr/>
          <p:nvPr>
            <p:extLst>
              <p:ext uri="{D42A27DB-BD31-4B8C-83A1-F6EECF244321}">
                <p14:modId xmlns:p14="http://schemas.microsoft.com/office/powerpoint/2010/main" val="1743349676"/>
              </p:ext>
            </p:extLst>
          </p:nvPr>
        </p:nvGraphicFramePr>
        <p:xfrm>
          <a:off x="2456815" y="583565"/>
          <a:ext cx="4230370" cy="5690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สี่เหลี่ยมด้านขนาน 4"/>
          <p:cNvSpPr/>
          <p:nvPr/>
        </p:nvSpPr>
        <p:spPr>
          <a:xfrm>
            <a:off x="3419872" y="2564904"/>
            <a:ext cx="3008926" cy="648072"/>
          </a:xfrm>
          <a:prstGeom prst="parallelogram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schemeClr val="tx1"/>
                </a:solidFill>
              </a:rPr>
              <a:t>การเจ็บครรภ์เตือน</a:t>
            </a:r>
            <a:endParaRPr lang="th-TH" dirty="0">
              <a:solidFill>
                <a:schemeClr val="tx1"/>
              </a:solidFill>
            </a:endParaRPr>
          </a:p>
        </p:txBody>
      </p:sp>
      <p:pic>
        <p:nvPicPr>
          <p:cNvPr id="11266" name="Picture 2" descr="C:\Users\Win 8 Pro\Desktop\แอพ\capture-20151001-163318.png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959" y="2348880"/>
            <a:ext cx="1017339" cy="8640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สี่เหลี่ยมด้านขนาน 7"/>
          <p:cNvSpPr/>
          <p:nvPr/>
        </p:nvSpPr>
        <p:spPr>
          <a:xfrm>
            <a:off x="3419872" y="3645024"/>
            <a:ext cx="3008926" cy="648072"/>
          </a:xfrm>
          <a:prstGeom prst="parallelogram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schemeClr val="tx1"/>
                </a:solidFill>
              </a:rPr>
              <a:t>การเจ็บครรภ์จริง</a:t>
            </a:r>
            <a:endParaRPr lang="th-TH" dirty="0">
              <a:solidFill>
                <a:schemeClr val="tx1"/>
              </a:solidFill>
            </a:endParaRPr>
          </a:p>
        </p:txBody>
      </p:sp>
      <p:pic>
        <p:nvPicPr>
          <p:cNvPr id="11267" name="Picture 3" descr="C:\Users\Win 8 Pro\Desktop\แอพ\capture-20151001-163343.png">
            <a:hlinkClick r:id="rId9" action="ppaction://hlinksldjump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959" y="3429000"/>
            <a:ext cx="1017339" cy="8640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Win 8 Pro\Desktop\แอพ\ปุ่มหน้าแรก.png">
            <a:hlinkClick r:id="rId11" action="ppaction://hlinksldjump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334000"/>
            <a:ext cx="968896" cy="968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233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ไดอะแกรม 3"/>
          <p:cNvGraphicFramePr/>
          <p:nvPr>
            <p:extLst>
              <p:ext uri="{D42A27DB-BD31-4B8C-83A1-F6EECF244321}">
                <p14:modId xmlns:p14="http://schemas.microsoft.com/office/powerpoint/2010/main" val="2447686997"/>
              </p:ext>
            </p:extLst>
          </p:nvPr>
        </p:nvGraphicFramePr>
        <p:xfrm>
          <a:off x="2456815" y="583565"/>
          <a:ext cx="4230370" cy="5690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C:\Users\Win 8 Pro\Desktop\แอพ\ปุ่มหน้าแรก.png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334000"/>
            <a:ext cx="968896" cy="968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33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ไดอะแกรม 3"/>
          <p:cNvGraphicFramePr/>
          <p:nvPr>
            <p:extLst>
              <p:ext uri="{D42A27DB-BD31-4B8C-83A1-F6EECF244321}">
                <p14:modId xmlns:p14="http://schemas.microsoft.com/office/powerpoint/2010/main" val="2371658493"/>
              </p:ext>
            </p:extLst>
          </p:nvPr>
        </p:nvGraphicFramePr>
        <p:xfrm>
          <a:off x="2456815" y="583565"/>
          <a:ext cx="4230370" cy="5690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C:\Users\Win 8 Pro\Desktop\แอพ\ปุ่มหน้าแรก.png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334000"/>
            <a:ext cx="968896" cy="968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37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ไดอะแกรม 3"/>
          <p:cNvGraphicFramePr/>
          <p:nvPr/>
        </p:nvGraphicFramePr>
        <p:xfrm>
          <a:off x="2456815" y="583565"/>
          <a:ext cx="4230370" cy="5690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รูปภาพ 4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1587643"/>
            <a:ext cx="970280" cy="1241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คำบรรยายภาพแบบวงรี 5"/>
          <p:cNvSpPr/>
          <p:nvPr/>
        </p:nvSpPr>
        <p:spPr>
          <a:xfrm>
            <a:off x="4139952" y="1468898"/>
            <a:ext cx="2360930" cy="1360170"/>
          </a:xfrm>
          <a:prstGeom prst="wedgeEllipseCallout">
            <a:avLst>
              <a:gd name="adj1" fmla="val -50314"/>
              <a:gd name="adj2" fmla="val 38583"/>
            </a:avLst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th-TH" sz="1800">
                <a:effectLst/>
                <a:latin typeface="Calibri"/>
                <a:ea typeface="Times New Roman"/>
                <a:cs typeface="DSN FreeJack"/>
              </a:rPr>
              <a:t>ถ้าแม่ท้องแหลมจะได้ลูกชาย แต่ถ้าท้องกลมจะได้ลูกสาว</a:t>
            </a:r>
            <a:endParaRPr lang="en-US" sz="1100">
              <a:effectLst/>
              <a:latin typeface="Calibri"/>
              <a:ea typeface="Calibri"/>
              <a:cs typeface="Cordia New"/>
            </a:endParaRPr>
          </a:p>
        </p:txBody>
      </p:sp>
      <p:pic>
        <p:nvPicPr>
          <p:cNvPr id="7" name="รูปภาพ 6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261" y="2924944"/>
            <a:ext cx="995680" cy="13277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คำบรรยายภาพแบบวงรี 7"/>
          <p:cNvSpPr/>
          <p:nvPr/>
        </p:nvSpPr>
        <p:spPr>
          <a:xfrm>
            <a:off x="2716361" y="3009081"/>
            <a:ext cx="2483485" cy="1159510"/>
          </a:xfrm>
          <a:prstGeom prst="wedgeEllipseCallout">
            <a:avLst>
              <a:gd name="adj1" fmla="val 55003"/>
              <a:gd name="adj2" fmla="val 28366"/>
            </a:avLst>
          </a:prstGeom>
          <a:solidFill>
            <a:sysClr val="window" lastClr="FFFFFF"/>
          </a:solidFill>
          <a:ln w="25400" cap="flat" cmpd="sng" algn="ctr">
            <a:solidFill>
              <a:srgbClr val="F79646"/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th-TH" sz="1800" dirty="0" smtClean="0">
                <a:effectLst/>
                <a:latin typeface="Calibri"/>
                <a:ea typeface="Times New Roman"/>
                <a:cs typeface="DSN FreeJack"/>
              </a:rPr>
              <a:t>อย่า</a:t>
            </a:r>
            <a:r>
              <a:rPr lang="th-TH" sz="1800" dirty="0">
                <a:effectLst/>
                <a:latin typeface="Calibri"/>
                <a:ea typeface="Times New Roman"/>
                <a:cs typeface="DSN FreeJack"/>
              </a:rPr>
              <a:t>นั่งขวางบันไดเพราะจะทำให้คลอดยาก</a:t>
            </a:r>
            <a:endParaRPr lang="en-US" sz="1100" dirty="0">
              <a:effectLst/>
              <a:latin typeface="Calibri"/>
              <a:ea typeface="Calibri"/>
              <a:cs typeface="Cordia New"/>
            </a:endParaRPr>
          </a:p>
        </p:txBody>
      </p:sp>
      <p:pic>
        <p:nvPicPr>
          <p:cNvPr id="9" name="รูปภาพ 8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127" y="4252729"/>
            <a:ext cx="1016000" cy="13100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คำบรรยายภาพแบบวงรี 9"/>
          <p:cNvSpPr/>
          <p:nvPr/>
        </p:nvSpPr>
        <p:spPr>
          <a:xfrm>
            <a:off x="3958103" y="4252729"/>
            <a:ext cx="2346325" cy="1310005"/>
          </a:xfrm>
          <a:prstGeom prst="wedgeEllipseCallout">
            <a:avLst>
              <a:gd name="adj1" fmla="val -47249"/>
              <a:gd name="adj2" fmla="val 37497"/>
            </a:avLst>
          </a:prstGeom>
          <a:solidFill>
            <a:sysClr val="window" lastClr="FFFFFF"/>
          </a:solidFill>
          <a:ln w="25400" cap="flat" cmpd="sng" algn="ctr">
            <a:solidFill>
              <a:srgbClr val="9BBB59"/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th-TH" sz="1800">
                <a:effectLst/>
                <a:latin typeface="Calibri"/>
                <a:ea typeface="Times New Roman"/>
                <a:cs typeface="DSN FreeJack"/>
              </a:rPr>
              <a:t>แม่ดื่มน้ำมะพร้าวมากๆ จะช่วยให้ลูกผิวเกลี้ยงและช่วยล้างไขตามตัว</a:t>
            </a:r>
            <a:endParaRPr lang="en-US" sz="1100">
              <a:effectLst/>
              <a:latin typeface="Calibri"/>
              <a:ea typeface="Calibri"/>
              <a:cs typeface="Cordia New"/>
            </a:endParaRPr>
          </a:p>
        </p:txBody>
      </p:sp>
      <p:pic>
        <p:nvPicPr>
          <p:cNvPr id="11" name="Picture 2" descr="C:\Users\Win 8 Pro\Desktop\แอพ\ปุ่มหน้าแรก.png">
            <a:hlinkClick r:id="rId10" action="ppaction://hlinksldjump"/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334000"/>
            <a:ext cx="968896" cy="968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39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ไดอะแกรม 3"/>
          <p:cNvGraphicFramePr/>
          <p:nvPr/>
        </p:nvGraphicFramePr>
        <p:xfrm>
          <a:off x="2456815" y="583565"/>
          <a:ext cx="4230370" cy="5690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C:\Users\Win 8 Pro\Desktop\แอพ\ปุ่มหน้าแรก.png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334000"/>
            <a:ext cx="968896" cy="968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รูปภาพ 5" descr="C:\Users\Win 8 Pro\Desktop\แอพ\capture-20151001-161845.png"/>
          <p:cNvPicPr/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0353" b="60417" l="65893" r="9651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5813" t="15435" b="34445"/>
          <a:stretch/>
        </p:blipFill>
        <p:spPr bwMode="auto">
          <a:xfrm>
            <a:off x="2591191" y="1196752"/>
            <a:ext cx="1986280" cy="16217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คำบรรยายภาพแบบวงรี 6"/>
          <p:cNvSpPr/>
          <p:nvPr/>
        </p:nvSpPr>
        <p:spPr>
          <a:xfrm>
            <a:off x="4283433" y="1327562"/>
            <a:ext cx="2360930" cy="1360170"/>
          </a:xfrm>
          <a:prstGeom prst="wedgeEllipseCallout">
            <a:avLst>
              <a:gd name="adj1" fmla="val -50314"/>
              <a:gd name="adj2" fmla="val 38583"/>
            </a:avLst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th-TH" sz="1800">
                <a:effectLst/>
                <a:latin typeface="Calibri"/>
                <a:ea typeface="Calibri"/>
                <a:cs typeface="DSN FreeJack"/>
              </a:rPr>
              <a:t>ผู้หญิงตั้งครรภ์ทุกคนต้องอยากกินของเปรี้ยวของดอง</a:t>
            </a:r>
            <a:endParaRPr lang="en-US" sz="1100">
              <a:effectLst/>
              <a:latin typeface="Calibri"/>
              <a:ea typeface="Calibri"/>
              <a:cs typeface="Cordia New"/>
            </a:endParaRPr>
          </a:p>
        </p:txBody>
      </p:sp>
      <p:sp>
        <p:nvSpPr>
          <p:cNvPr id="8" name="คำบรรยายภาพแบบวงรี 7"/>
          <p:cNvSpPr/>
          <p:nvPr/>
        </p:nvSpPr>
        <p:spPr>
          <a:xfrm>
            <a:off x="2591191" y="2769697"/>
            <a:ext cx="2483485" cy="1159510"/>
          </a:xfrm>
          <a:prstGeom prst="wedgeEllipseCallout">
            <a:avLst>
              <a:gd name="adj1" fmla="val 55003"/>
              <a:gd name="adj2" fmla="val 28366"/>
            </a:avLst>
          </a:prstGeom>
          <a:solidFill>
            <a:sysClr val="window" lastClr="FFFFFF"/>
          </a:solidFill>
          <a:ln w="25400" cap="flat" cmpd="sng" algn="ctr">
            <a:solidFill>
              <a:srgbClr val="F79646"/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th-TH" sz="1800">
                <a:effectLst/>
                <a:latin typeface="Calibri"/>
                <a:ea typeface="Times New Roman"/>
                <a:cs typeface="DSN FreeJack"/>
              </a:rPr>
              <a:t>ห้ามคนท้องไปร่วมงานศพ</a:t>
            </a:r>
            <a:endParaRPr lang="en-US" sz="1100">
              <a:effectLst/>
              <a:latin typeface="Calibri"/>
              <a:ea typeface="Calibri"/>
              <a:cs typeface="Cordia New"/>
            </a:endParaRPr>
          </a:p>
        </p:txBody>
      </p:sp>
      <p:pic>
        <p:nvPicPr>
          <p:cNvPr id="9" name="รูปภาพ 8" descr="C:\Users\Win 8 Pro\Desktop\แอพ\capture-20151001-163621.png"/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676" y="2694837"/>
            <a:ext cx="1010920" cy="1387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รูปภาพ 9" descr="C:\Users\Win 8 Pro\Desktop\แอพ\capture-20151001-163806.png"/>
          <p:cNvPicPr/>
          <p:nvPr/>
        </p:nvPicPr>
        <p:blipFill rotWithShape="1"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21" b="98397" l="9707" r="9661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102" r="4132"/>
          <a:stretch/>
        </p:blipFill>
        <p:spPr bwMode="auto">
          <a:xfrm>
            <a:off x="2564196" y="4293097"/>
            <a:ext cx="1268737" cy="104090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คำบรรยายภาพแบบวงรี 10"/>
          <p:cNvSpPr/>
          <p:nvPr/>
        </p:nvSpPr>
        <p:spPr>
          <a:xfrm>
            <a:off x="3880097" y="4122351"/>
            <a:ext cx="2426970" cy="1382395"/>
          </a:xfrm>
          <a:prstGeom prst="wedgeEllipseCallout">
            <a:avLst>
              <a:gd name="adj1" fmla="val -47249"/>
              <a:gd name="adj2" fmla="val 37497"/>
            </a:avLst>
          </a:prstGeom>
          <a:solidFill>
            <a:sysClr val="window" lastClr="FFFFFF"/>
          </a:solidFill>
          <a:ln w="25400" cap="flat" cmpd="sng" algn="ctr">
            <a:solidFill>
              <a:srgbClr val="9BBB59"/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th-TH" sz="1800" dirty="0" smtClean="0">
              <a:effectLst/>
              <a:latin typeface="Calibri"/>
              <a:ea typeface="Times New Roman"/>
              <a:cs typeface="DSN FreeJack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h-TH" sz="1800" dirty="0" smtClean="0">
                <a:effectLst/>
                <a:latin typeface="Calibri"/>
                <a:ea typeface="Times New Roman"/>
                <a:cs typeface="DSN FreeJack"/>
              </a:rPr>
              <a:t>กลัด</a:t>
            </a:r>
            <a:r>
              <a:rPr lang="th-TH" sz="1800" dirty="0">
                <a:effectLst/>
                <a:latin typeface="Calibri"/>
                <a:ea typeface="Times New Roman"/>
                <a:cs typeface="DSN FreeJack"/>
              </a:rPr>
              <a:t>เข็มกลัดติดเสื้อลูกไว้เพื่อจะไม่ให้วิญญาณร้ายเข้ามาทำร้ายลูก</a:t>
            </a:r>
            <a:endParaRPr lang="en-US" sz="1100" dirty="0">
              <a:effectLst/>
              <a:latin typeface="Calibri"/>
              <a:ea typeface="Calibri"/>
              <a:cs typeface="Cordia New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th-TH" sz="2000" dirty="0">
                <a:effectLst/>
                <a:latin typeface="Calibri"/>
                <a:ea typeface="Calibri"/>
                <a:cs typeface="Cordia New"/>
              </a:rPr>
              <a:t> </a:t>
            </a:r>
            <a:endParaRPr lang="en-US" sz="1100" dirty="0">
              <a:effectLst/>
              <a:latin typeface="Calibri"/>
              <a:ea typeface="Calibri"/>
              <a:cs typeface="Cordia New"/>
            </a:endParaRPr>
          </a:p>
        </p:txBody>
      </p:sp>
    </p:spTree>
    <p:extLst>
      <p:ext uri="{BB962C8B-B14F-4D97-AF65-F5344CB8AC3E}">
        <p14:creationId xmlns:p14="http://schemas.microsoft.com/office/powerpoint/2010/main" val="110808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ไดอะแกรม 3"/>
          <p:cNvGraphicFramePr/>
          <p:nvPr>
            <p:extLst>
              <p:ext uri="{D42A27DB-BD31-4B8C-83A1-F6EECF244321}">
                <p14:modId xmlns:p14="http://schemas.microsoft.com/office/powerpoint/2010/main" val="2985482850"/>
              </p:ext>
            </p:extLst>
          </p:nvPr>
        </p:nvGraphicFramePr>
        <p:xfrm>
          <a:off x="2456815" y="583565"/>
          <a:ext cx="4230370" cy="5690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สี่เหลี่ยมด้านขนาน 4"/>
          <p:cNvSpPr/>
          <p:nvPr/>
        </p:nvSpPr>
        <p:spPr>
          <a:xfrm>
            <a:off x="3635896" y="1797483"/>
            <a:ext cx="2952328" cy="712490"/>
          </a:xfrm>
          <a:prstGeom prst="parallelogram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solidFill>
                  <a:schemeClr val="tx1"/>
                </a:solidFill>
              </a:rPr>
              <a:t>การเปลี่ยนแปลงทางจิตสังคม</a:t>
            </a:r>
            <a:endParaRPr lang="th-TH" sz="2400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Users\Win 8 Pro\Desktop\แอพ\capture-20151001-204719.png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593599"/>
            <a:ext cx="1337649" cy="9285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สี่เหลี่ยมด้านขนาน 5"/>
          <p:cNvSpPr/>
          <p:nvPr/>
        </p:nvSpPr>
        <p:spPr>
          <a:xfrm>
            <a:off x="3728656" y="3055451"/>
            <a:ext cx="2859568" cy="792088"/>
          </a:xfrm>
          <a:prstGeom prst="parallelogram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cs typeface="+mj-cs"/>
              </a:rPr>
              <a:t>10 </a:t>
            </a:r>
            <a:r>
              <a:rPr lang="th-TH" dirty="0" smtClean="0">
                <a:cs typeface="+mj-cs"/>
              </a:rPr>
              <a:t>วิธีคลายเครียด</a:t>
            </a:r>
            <a:endParaRPr lang="th-TH" dirty="0">
              <a:cs typeface="+mj-cs"/>
            </a:endParaRPr>
          </a:p>
        </p:txBody>
      </p:sp>
      <p:pic>
        <p:nvPicPr>
          <p:cNvPr id="2051" name="Picture 3" descr="C:\Users\Win 8 Pro\Desktop\แอพ\capture-20151001-163621.png">
            <a:hlinkClick r:id="rId9" action="ppaction://hlinksldjump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3" y="2924944"/>
            <a:ext cx="1337649" cy="9225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สี่เหลี่ยมด้านขนาน 6"/>
          <p:cNvSpPr/>
          <p:nvPr/>
        </p:nvSpPr>
        <p:spPr>
          <a:xfrm>
            <a:off x="3793943" y="4365104"/>
            <a:ext cx="2808314" cy="777434"/>
          </a:xfrm>
          <a:prstGeom prst="parallelogram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/>
              <a:t>วิธีป้องกันอาการแพ้ท้อง</a:t>
            </a:r>
            <a:endParaRPr lang="th-TH" sz="2400" dirty="0"/>
          </a:p>
        </p:txBody>
      </p:sp>
      <p:pic>
        <p:nvPicPr>
          <p:cNvPr id="2052" name="Picture 4" descr="C:\Users\Win 8 Pro\Desktop\แอพ\capture-20151001-204856.png">
            <a:hlinkClick r:id="rId11" action="ppaction://hlinksldjump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173" y="4221088"/>
            <a:ext cx="1341274" cy="9142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Win 8 Pro\Desktop\แอพ\ปุ่มหน้าแรก.png">
            <a:hlinkClick r:id="rId13" action="ppaction://hlinksldjump"/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000" y="5373216"/>
            <a:ext cx="891257" cy="891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99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ไดอะแกรม 3"/>
          <p:cNvGraphicFramePr/>
          <p:nvPr/>
        </p:nvGraphicFramePr>
        <p:xfrm>
          <a:off x="2456815" y="583565"/>
          <a:ext cx="4230370" cy="5690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C:\Users\Win 8 Pro\Desktop\แอพ\ปุ่มหน้าแรก.png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334000"/>
            <a:ext cx="968896" cy="968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รูปภาพ 5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546257"/>
            <a:ext cx="970280" cy="1241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คำบรรยายภาพแบบวงรี 6"/>
          <p:cNvSpPr/>
          <p:nvPr/>
        </p:nvSpPr>
        <p:spPr>
          <a:xfrm>
            <a:off x="3919654" y="1485387"/>
            <a:ext cx="2360930" cy="1360170"/>
          </a:xfrm>
          <a:prstGeom prst="wedgeEllipseCallout">
            <a:avLst>
              <a:gd name="adj1" fmla="val -50314"/>
              <a:gd name="adj2" fmla="val 38583"/>
            </a:avLst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th-TH" sz="2200">
                <a:effectLst/>
                <a:latin typeface="Calibri"/>
                <a:ea typeface="Calibri"/>
                <a:cs typeface="DSN FreeJack"/>
              </a:rPr>
              <a:t>ถ้าแม่กินเฉาก๊วยลูกออกมาผิวจะคล้ำ</a:t>
            </a:r>
            <a:endParaRPr lang="en-US" sz="1100">
              <a:effectLst/>
              <a:latin typeface="Calibri"/>
              <a:ea typeface="Calibri"/>
              <a:cs typeface="Cordia New"/>
            </a:endParaRPr>
          </a:p>
        </p:txBody>
      </p:sp>
      <p:sp>
        <p:nvSpPr>
          <p:cNvPr id="8" name="คำบรรยายภาพแบบวงรี 7"/>
          <p:cNvSpPr/>
          <p:nvPr/>
        </p:nvSpPr>
        <p:spPr>
          <a:xfrm>
            <a:off x="2616634" y="2924944"/>
            <a:ext cx="2483485" cy="1159510"/>
          </a:xfrm>
          <a:prstGeom prst="wedgeEllipseCallout">
            <a:avLst>
              <a:gd name="adj1" fmla="val 55003"/>
              <a:gd name="adj2" fmla="val 28366"/>
            </a:avLst>
          </a:prstGeom>
          <a:solidFill>
            <a:sysClr val="window" lastClr="FFFFFF"/>
          </a:solidFill>
          <a:ln w="25400" cap="flat" cmpd="sng" algn="ctr">
            <a:solidFill>
              <a:srgbClr val="F79646"/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th-TH" sz="2400">
                <a:effectLst/>
                <a:latin typeface="Calibri"/>
                <a:ea typeface="Calibri"/>
                <a:cs typeface="DSN FreeJack"/>
              </a:rPr>
              <a:t>แต่ถ้าดื่มน้ำมะพร้าวมากๆ ลูกจะผิวขาวสวย</a:t>
            </a:r>
            <a:endParaRPr lang="en-US" sz="1100">
              <a:effectLst/>
              <a:latin typeface="Calibri"/>
              <a:ea typeface="Calibri"/>
              <a:cs typeface="Cordia New"/>
            </a:endParaRPr>
          </a:p>
        </p:txBody>
      </p:sp>
      <p:pic>
        <p:nvPicPr>
          <p:cNvPr id="9" name="รูปภาพ 8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296" y="2845557"/>
            <a:ext cx="995680" cy="13277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รูปภาพ 9"/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932" y="4172841"/>
            <a:ext cx="1016000" cy="13100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คำบรรยายภาพแบบวงรี 10"/>
          <p:cNvSpPr/>
          <p:nvPr/>
        </p:nvSpPr>
        <p:spPr>
          <a:xfrm>
            <a:off x="3746968" y="4262896"/>
            <a:ext cx="2346325" cy="1310005"/>
          </a:xfrm>
          <a:prstGeom prst="wedgeEllipseCallout">
            <a:avLst>
              <a:gd name="adj1" fmla="val -47249"/>
              <a:gd name="adj2" fmla="val 37497"/>
            </a:avLst>
          </a:prstGeom>
          <a:solidFill>
            <a:sysClr val="window" lastClr="FFFFFF"/>
          </a:solidFill>
          <a:ln w="25400" cap="flat" cmpd="sng" algn="ctr">
            <a:solidFill>
              <a:srgbClr val="9BBB59"/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th-TH" sz="1800">
                <a:effectLst/>
                <a:latin typeface="Calibri"/>
                <a:ea typeface="Calibri"/>
                <a:cs typeface="DSN FreeJack"/>
              </a:rPr>
              <a:t>หลังคลอดแม่มือใหม่ต้องกินยาขับน้ำคาวปลาหรือยาดอง</a:t>
            </a:r>
            <a:endParaRPr lang="en-US" sz="1100">
              <a:effectLst/>
              <a:latin typeface="Calibri"/>
              <a:ea typeface="Calibri"/>
              <a:cs typeface="Cordia New"/>
            </a:endParaRPr>
          </a:p>
        </p:txBody>
      </p:sp>
    </p:spTree>
    <p:extLst>
      <p:ext uri="{BB962C8B-B14F-4D97-AF65-F5344CB8AC3E}">
        <p14:creationId xmlns:p14="http://schemas.microsoft.com/office/powerpoint/2010/main" val="317481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ไดอะแกรม 3"/>
          <p:cNvGraphicFramePr/>
          <p:nvPr/>
        </p:nvGraphicFramePr>
        <p:xfrm>
          <a:off x="2456815" y="583565"/>
          <a:ext cx="4230370" cy="5690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C:\Users\Win 8 Pro\Desktop\แอพ\ปุ่มหน้าแรก.png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334000"/>
            <a:ext cx="968896" cy="968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76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ไดอะแกรม 3"/>
          <p:cNvGraphicFramePr/>
          <p:nvPr>
            <p:extLst>
              <p:ext uri="{D42A27DB-BD31-4B8C-83A1-F6EECF244321}">
                <p14:modId xmlns:p14="http://schemas.microsoft.com/office/powerpoint/2010/main" val="3614338922"/>
              </p:ext>
            </p:extLst>
          </p:nvPr>
        </p:nvGraphicFramePr>
        <p:xfrm>
          <a:off x="2456815" y="583565"/>
          <a:ext cx="4230370" cy="5690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ตัดมุมสี่เหลี่ยมผืนผ้าหนึ่งมุม 4">
            <a:hlinkClick r:id="rId7" action="ppaction://hlinksldjump"/>
          </p:cNvPr>
          <p:cNvSpPr/>
          <p:nvPr/>
        </p:nvSpPr>
        <p:spPr>
          <a:xfrm>
            <a:off x="2987824" y="1772816"/>
            <a:ext cx="3240360" cy="504056"/>
          </a:xfrm>
          <a:prstGeom prst="snip1Rect">
            <a:avLst>
              <a:gd name="adj" fmla="val 3625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err="1" smtClean="0">
                <a:latin typeface="DSN FreeJack" pitchFamily="2" charset="-34"/>
                <a:cs typeface="DSN FreeJack" pitchFamily="2" charset="-34"/>
              </a:rPr>
              <a:t>พัฒน</a:t>
            </a:r>
            <a:r>
              <a:rPr lang="th-TH" dirty="0" smtClean="0">
                <a:latin typeface="DSN FreeJack" pitchFamily="2" charset="-34"/>
                <a:cs typeface="DSN FreeJack" pitchFamily="2" charset="-34"/>
              </a:rPr>
              <a:t>กิจที </a:t>
            </a:r>
            <a:r>
              <a:rPr lang="en-US" dirty="0" smtClean="0">
                <a:latin typeface="DSN FreeJack" pitchFamily="2" charset="-34"/>
                <a:cs typeface="DSN FreeJack" pitchFamily="2" charset="-34"/>
              </a:rPr>
              <a:t>1</a:t>
            </a:r>
            <a:endParaRPr lang="th-TH" dirty="0">
              <a:latin typeface="DSN FreeJack" pitchFamily="2" charset="-34"/>
              <a:cs typeface="DSN FreeJack" pitchFamily="2" charset="-34"/>
            </a:endParaRPr>
          </a:p>
        </p:txBody>
      </p:sp>
      <p:sp>
        <p:nvSpPr>
          <p:cNvPr id="6" name="ตัดมุมสี่เหลี่ยมผืนผ้าหนึ่งมุม 5"/>
          <p:cNvSpPr/>
          <p:nvPr/>
        </p:nvSpPr>
        <p:spPr>
          <a:xfrm>
            <a:off x="2987824" y="2564904"/>
            <a:ext cx="3240360" cy="504056"/>
          </a:xfrm>
          <a:prstGeom prst="snip1Rect">
            <a:avLst>
              <a:gd name="adj" fmla="val 36257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err="1" smtClean="0">
                <a:latin typeface="DSN FreeJack" pitchFamily="2" charset="-34"/>
                <a:cs typeface="DSN FreeJack" pitchFamily="2" charset="-34"/>
              </a:rPr>
              <a:t>พัฒน</a:t>
            </a:r>
            <a:r>
              <a:rPr lang="th-TH" dirty="0" smtClean="0">
                <a:latin typeface="DSN FreeJack" pitchFamily="2" charset="-34"/>
                <a:cs typeface="DSN FreeJack" pitchFamily="2" charset="-34"/>
              </a:rPr>
              <a:t>กิจที </a:t>
            </a:r>
            <a:r>
              <a:rPr lang="en-US" dirty="0" smtClean="0">
                <a:latin typeface="DSN FreeJack" pitchFamily="2" charset="-34"/>
                <a:cs typeface="DSN FreeJack" pitchFamily="2" charset="-34"/>
              </a:rPr>
              <a:t>2</a:t>
            </a:r>
            <a:endParaRPr lang="th-TH" dirty="0">
              <a:latin typeface="DSN FreeJack" pitchFamily="2" charset="-34"/>
              <a:cs typeface="DSN FreeJack" pitchFamily="2" charset="-34"/>
            </a:endParaRPr>
          </a:p>
        </p:txBody>
      </p:sp>
      <p:sp>
        <p:nvSpPr>
          <p:cNvPr id="7" name="ตัดมุมสี่เหลี่ยมผืนผ้าหนึ่งมุม 6"/>
          <p:cNvSpPr/>
          <p:nvPr/>
        </p:nvSpPr>
        <p:spPr>
          <a:xfrm>
            <a:off x="2987823" y="3320988"/>
            <a:ext cx="3240361" cy="504056"/>
          </a:xfrm>
          <a:prstGeom prst="snip1Rect">
            <a:avLst>
              <a:gd name="adj" fmla="val 3625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err="1" smtClean="0">
                <a:latin typeface="DSN FreeJack" pitchFamily="2" charset="-34"/>
                <a:cs typeface="DSN FreeJack" pitchFamily="2" charset="-34"/>
              </a:rPr>
              <a:t>พัฒน</a:t>
            </a:r>
            <a:r>
              <a:rPr lang="th-TH" dirty="0" smtClean="0">
                <a:latin typeface="DSN FreeJack" pitchFamily="2" charset="-34"/>
                <a:cs typeface="DSN FreeJack" pitchFamily="2" charset="-34"/>
              </a:rPr>
              <a:t>กิจที </a:t>
            </a:r>
            <a:r>
              <a:rPr lang="en-US" dirty="0">
                <a:latin typeface="DSN FreeJack" pitchFamily="2" charset="-34"/>
                <a:cs typeface="DSN FreeJack" pitchFamily="2" charset="-34"/>
              </a:rPr>
              <a:t>3</a:t>
            </a:r>
            <a:endParaRPr lang="th-TH" dirty="0">
              <a:latin typeface="DSN FreeJack" pitchFamily="2" charset="-34"/>
              <a:cs typeface="DSN FreeJack" pitchFamily="2" charset="-34"/>
            </a:endParaRPr>
          </a:p>
        </p:txBody>
      </p:sp>
      <p:sp>
        <p:nvSpPr>
          <p:cNvPr id="8" name="ตัดมุมสี่เหลี่ยมผืนผ้าหนึ่งมุม 7"/>
          <p:cNvSpPr/>
          <p:nvPr/>
        </p:nvSpPr>
        <p:spPr>
          <a:xfrm>
            <a:off x="2987824" y="4077072"/>
            <a:ext cx="3240360" cy="504056"/>
          </a:xfrm>
          <a:prstGeom prst="snip1Rect">
            <a:avLst>
              <a:gd name="adj" fmla="val 3625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err="1" smtClean="0">
                <a:latin typeface="DSN FreeJack" pitchFamily="2" charset="-34"/>
                <a:cs typeface="DSN FreeJack" pitchFamily="2" charset="-34"/>
              </a:rPr>
              <a:t>พัฒน</a:t>
            </a:r>
            <a:r>
              <a:rPr lang="th-TH" dirty="0" smtClean="0">
                <a:latin typeface="DSN FreeJack" pitchFamily="2" charset="-34"/>
                <a:cs typeface="DSN FreeJack" pitchFamily="2" charset="-34"/>
              </a:rPr>
              <a:t>กิจที </a:t>
            </a:r>
            <a:r>
              <a:rPr lang="en-US" dirty="0">
                <a:latin typeface="DSN FreeJack" pitchFamily="2" charset="-34"/>
                <a:cs typeface="DSN FreeJack" pitchFamily="2" charset="-34"/>
              </a:rPr>
              <a:t>4</a:t>
            </a:r>
            <a:endParaRPr lang="th-TH" dirty="0">
              <a:latin typeface="DSN FreeJack" pitchFamily="2" charset="-34"/>
              <a:cs typeface="DSN FreeJack" pitchFamily="2" charset="-34"/>
            </a:endParaRPr>
          </a:p>
        </p:txBody>
      </p:sp>
      <p:pic>
        <p:nvPicPr>
          <p:cNvPr id="9" name="Picture 2" descr="C:\Users\Win 8 Pro\Desktop\แอพ\ปุ่มหน้าแรก.png">
            <a:hlinkClick r:id="rId8" action="ppaction://hlinksldjump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5445224"/>
            <a:ext cx="824880" cy="82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00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 descr="C:\Users\Win 8 Pro\Desktop\แอพ\capture-20151008-023957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9" y="404664"/>
            <a:ext cx="4083084" cy="59046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723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 descr="C:\Users\Win 8 Pro\Desktop\แอพ\capture-20151008-023824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740" y="551498"/>
            <a:ext cx="4160520" cy="57550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542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 descr="C:\Users\Win 8 Pro\Desktop\แอพ\capture-20151008-024054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022" y="605790"/>
            <a:ext cx="4211955" cy="56464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158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ไดอะแกรม 3"/>
          <p:cNvGraphicFramePr/>
          <p:nvPr>
            <p:extLst>
              <p:ext uri="{D42A27DB-BD31-4B8C-83A1-F6EECF244321}">
                <p14:modId xmlns:p14="http://schemas.microsoft.com/office/powerpoint/2010/main" val="333954652"/>
              </p:ext>
            </p:extLst>
          </p:nvPr>
        </p:nvGraphicFramePr>
        <p:xfrm>
          <a:off x="2456815" y="583565"/>
          <a:ext cx="4230370" cy="5690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รูปร่างอัตโนมัติ 2"/>
          <p:cNvSpPr>
            <a:spLocks noChangeArrowheads="1"/>
          </p:cNvSpPr>
          <p:nvPr/>
        </p:nvSpPr>
        <p:spPr bwMode="auto">
          <a:xfrm rot="16200000">
            <a:off x="2051720" y="1772813"/>
            <a:ext cx="5040559" cy="3888432"/>
          </a:xfrm>
          <a:prstGeom prst="bracePair">
            <a:avLst>
              <a:gd name="adj" fmla="val 8333"/>
            </a:avLst>
          </a:prstGeom>
          <a:solidFill>
            <a:srgbClr val="FFFFFF"/>
          </a:solidFill>
          <a:ln w="15875">
            <a:solidFill>
              <a:srgbClr val="82ACD0"/>
            </a:solidFill>
            <a:round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rot="0" vert="horz" wrap="square" lIns="274320" tIns="45720" rIns="27432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th-TH" sz="2000" b="1" dirty="0">
                <a:solidFill>
                  <a:srgbClr val="00B050"/>
                </a:solidFill>
                <a:effectLst/>
                <a:latin typeface="Cambria"/>
                <a:ea typeface="Times New Roman"/>
                <a:cs typeface="Angsana New"/>
              </a:rPr>
              <a:t>เรา นักศึก</a:t>
            </a:r>
            <a:r>
              <a:rPr lang="th-TH" sz="2000" b="1" dirty="0" err="1">
                <a:solidFill>
                  <a:srgbClr val="00B050"/>
                </a:solidFill>
                <a:effectLst/>
                <a:latin typeface="Cambria"/>
                <a:ea typeface="Times New Roman"/>
                <a:cs typeface="Angsana New"/>
              </a:rPr>
              <a:t>พยาบาลศาสตร</a:t>
            </a:r>
            <a:r>
              <a:rPr lang="th-TH" sz="2000" b="1" dirty="0">
                <a:solidFill>
                  <a:srgbClr val="00B050"/>
                </a:solidFill>
                <a:effectLst/>
                <a:latin typeface="Cambria"/>
                <a:ea typeface="Times New Roman"/>
                <a:cs typeface="Angsana New"/>
              </a:rPr>
              <a:t>บัณฑิตจากวิทยาลัยพยาบาลบรมราชชนนี </a:t>
            </a:r>
            <a:r>
              <a:rPr lang="th-TH" sz="2000" b="1" dirty="0" smtClean="0">
                <a:solidFill>
                  <a:srgbClr val="00B050"/>
                </a:solidFill>
                <a:effectLst/>
                <a:latin typeface="Cambria"/>
                <a:ea typeface="Times New Roman"/>
                <a:cs typeface="Angsana New"/>
              </a:rPr>
              <a:t>นครราชสีมา</a:t>
            </a:r>
            <a:endParaRPr lang="th-TH" sz="1100" dirty="0">
              <a:latin typeface="Calibri"/>
              <a:ea typeface="Times New Roman"/>
              <a:cs typeface="Cordia New"/>
            </a:endParaRPr>
          </a:p>
          <a:p>
            <a:pPr>
              <a:lnSpc>
                <a:spcPct val="115000"/>
              </a:lnSpc>
            </a:pPr>
            <a:r>
              <a:rPr lang="th-TH" sz="1600" dirty="0" smtClean="0">
                <a:effectLst/>
                <a:latin typeface="Cambria"/>
                <a:ea typeface="Times New Roman"/>
                <a:cs typeface="Angsana New"/>
              </a:rPr>
              <a:t>ได้</a:t>
            </a:r>
            <a:r>
              <a:rPr lang="th-TH" sz="1600" dirty="0">
                <a:effectLst/>
                <a:latin typeface="Cambria"/>
                <a:ea typeface="Times New Roman"/>
                <a:cs typeface="Angsana New"/>
              </a:rPr>
              <a:t>สรรค์สร้างแอพพลิเคชั่นนี้ขึ้นมา  เพื่อ</a:t>
            </a:r>
            <a:r>
              <a:rPr lang="th-TH" sz="1600" dirty="0">
                <a:effectLst/>
                <a:latin typeface="Calibri"/>
                <a:ea typeface="Calibri"/>
                <a:cs typeface="Angsana New"/>
              </a:rPr>
              <a:t>ทำหน้าที่เป็นผู้ช่วยมารดาที่ตั้งครรภ์  โดยแนะนำในเรื่องการปฏิบัติตัว   การส่งเสริมพัฒนาการของทารกในครรภ์ และใช้เป็นช่องทางติดต่อสื่อสารพูดคุยระหว่างมารดาที่ตั้งครรภ์หรือผู้ที่สนใจเพื่อแลกเปลี่ยนประสบการณ์ อีกทั้งยังช่วยลดความวิตกกังวลเกี่ยวกับการตั้งครรภ์</a:t>
            </a:r>
            <a:endParaRPr lang="en-US" sz="1100" dirty="0">
              <a:effectLst/>
              <a:latin typeface="Calibri"/>
              <a:ea typeface="Calibri"/>
              <a:cs typeface="Cordia New"/>
            </a:endParaRPr>
          </a:p>
          <a:p>
            <a:pPr indent="457200">
              <a:lnSpc>
                <a:spcPct val="115000"/>
              </a:lnSpc>
            </a:pPr>
            <a:r>
              <a:rPr lang="th-TH" sz="1600" dirty="0">
                <a:effectLst/>
                <a:latin typeface="Calibri"/>
                <a:ea typeface="Calibri"/>
                <a:cs typeface="Angsana New"/>
              </a:rPr>
              <a:t>ผู้จัดทำคาดหวังว่า  </a:t>
            </a:r>
            <a:r>
              <a:rPr lang="en-US" sz="1600" dirty="0">
                <a:effectLst/>
                <a:latin typeface="Angsana New"/>
                <a:ea typeface="Calibri"/>
                <a:cs typeface="Cordia New"/>
              </a:rPr>
              <a:t>“ </a:t>
            </a:r>
            <a:r>
              <a:rPr lang="th-TH" sz="1600" dirty="0">
                <a:effectLst/>
                <a:latin typeface="Angsana New"/>
                <a:ea typeface="Calibri"/>
                <a:cs typeface="Cordia New"/>
              </a:rPr>
              <a:t>แอพพลิเคชั่นคุณแม่ยุคใหม่ดูแลลูกน้อยด้วย</a:t>
            </a:r>
            <a:r>
              <a:rPr lang="th-TH" sz="1600" dirty="0" err="1">
                <a:effectLst/>
                <a:latin typeface="Angsana New"/>
                <a:ea typeface="Calibri"/>
                <a:cs typeface="Cordia New"/>
              </a:rPr>
              <a:t>พัฒน</a:t>
            </a:r>
            <a:r>
              <a:rPr lang="th-TH" sz="1600" dirty="0">
                <a:effectLst/>
                <a:latin typeface="Angsana New"/>
                <a:ea typeface="Calibri"/>
                <a:cs typeface="Cordia New"/>
              </a:rPr>
              <a:t>กิจ</a:t>
            </a:r>
            <a:r>
              <a:rPr lang="en-US" sz="1600" dirty="0">
                <a:effectLst/>
                <a:latin typeface="Angsana New"/>
                <a:ea typeface="Calibri"/>
                <a:cs typeface="Cordia New"/>
              </a:rPr>
              <a:t>”</a:t>
            </a:r>
            <a:r>
              <a:rPr lang="th-TH" sz="1600" dirty="0">
                <a:effectLst/>
                <a:latin typeface="Angsana New"/>
                <a:ea typeface="Calibri"/>
                <a:cs typeface="Cordia New"/>
              </a:rPr>
              <a:t>  สามารถเป็นผู้ช่วยมารดาในเรื่องเกี่ยวกับการตั้งครรภ์เสมือนมีที่ปรึกษาส่วนตัวที่เข้าถึงง่ายเพียงแค่สัมผัส</a:t>
            </a:r>
            <a:endParaRPr lang="en-US" sz="1100" dirty="0">
              <a:effectLst/>
              <a:latin typeface="Calibri"/>
              <a:ea typeface="Calibri"/>
              <a:cs typeface="Cordia New"/>
            </a:endParaRPr>
          </a:p>
        </p:txBody>
      </p:sp>
    </p:spTree>
    <p:extLst>
      <p:ext uri="{BB962C8B-B14F-4D97-AF65-F5344CB8AC3E}">
        <p14:creationId xmlns:p14="http://schemas.microsoft.com/office/powerpoint/2010/main" val="248920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ไดอะแกรม 3"/>
          <p:cNvGraphicFramePr/>
          <p:nvPr>
            <p:extLst>
              <p:ext uri="{D42A27DB-BD31-4B8C-83A1-F6EECF244321}">
                <p14:modId xmlns:p14="http://schemas.microsoft.com/office/powerpoint/2010/main" val="2726968095"/>
              </p:ext>
            </p:extLst>
          </p:nvPr>
        </p:nvGraphicFramePr>
        <p:xfrm>
          <a:off x="2456815" y="583565"/>
          <a:ext cx="4230370" cy="5690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314" name="Picture 2" descr="http://img.tarad.com/shop/l/logothailand/img-lib/spd_20131213234517_b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628800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https://upload.wikimedia.org/wikipedia/commons/thumb/1/14/UNFPA_logo.svg/2000px-UNFPA_logo.svg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844824"/>
            <a:ext cx="1586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รูปภาพ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3290644"/>
            <a:ext cx="1152128" cy="1106848"/>
          </a:xfrm>
          <a:prstGeom prst="rect">
            <a:avLst/>
          </a:prstGeom>
        </p:spPr>
      </p:pic>
      <p:pic>
        <p:nvPicPr>
          <p:cNvPr id="11" name="Picture 2" descr="C:\Users\Win 8 Pro\Desktop\แอพ\ปุ่มหน้าแรก.png">
            <a:hlinkClick r:id="rId11" action="ppaction://hlinksldjump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334000"/>
            <a:ext cx="968896" cy="968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8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ไดอะแกรม 6"/>
          <p:cNvGraphicFramePr/>
          <p:nvPr>
            <p:extLst>
              <p:ext uri="{D42A27DB-BD31-4B8C-83A1-F6EECF244321}">
                <p14:modId xmlns:p14="http://schemas.microsoft.com/office/powerpoint/2010/main" val="1628378285"/>
              </p:ext>
            </p:extLst>
          </p:nvPr>
        </p:nvGraphicFramePr>
        <p:xfrm>
          <a:off x="2456815" y="583565"/>
          <a:ext cx="4230370" cy="5690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098" name="Picture 2" descr="C:\Users\Win 8 Pro\Desktop\แอพ\ปุ่มหน้าแรก.png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5445224"/>
            <a:ext cx="824880" cy="82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314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ไดอะแกรม 4"/>
          <p:cNvGraphicFramePr/>
          <p:nvPr>
            <p:extLst>
              <p:ext uri="{D42A27DB-BD31-4B8C-83A1-F6EECF244321}">
                <p14:modId xmlns:p14="http://schemas.microsoft.com/office/powerpoint/2010/main" val="3099923873"/>
              </p:ext>
            </p:extLst>
          </p:nvPr>
        </p:nvGraphicFramePr>
        <p:xfrm>
          <a:off x="2456815" y="583565"/>
          <a:ext cx="4230370" cy="5690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122" name="Picture 2" descr="C:\Users\Win 8 Pro\Desktop\แอพ\ปุ่มหน้าแรก.png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470" y="5445223"/>
            <a:ext cx="844561" cy="844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38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ไดอะแกรม 3"/>
          <p:cNvGraphicFramePr/>
          <p:nvPr>
            <p:extLst>
              <p:ext uri="{D42A27DB-BD31-4B8C-83A1-F6EECF244321}">
                <p14:modId xmlns:p14="http://schemas.microsoft.com/office/powerpoint/2010/main" val="1984842113"/>
              </p:ext>
            </p:extLst>
          </p:nvPr>
        </p:nvGraphicFramePr>
        <p:xfrm>
          <a:off x="2456815" y="583565"/>
          <a:ext cx="4230370" cy="5690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218" name="Picture 2" descr="C:\Users\Win 8 Pro\Desktop\แอพ\ปุ่มหน้าแรก.png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301208"/>
            <a:ext cx="968896" cy="968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2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ไดอะแกรม 3"/>
          <p:cNvGraphicFramePr/>
          <p:nvPr>
            <p:extLst>
              <p:ext uri="{D42A27DB-BD31-4B8C-83A1-F6EECF244321}">
                <p14:modId xmlns:p14="http://schemas.microsoft.com/office/powerpoint/2010/main" val="3900931959"/>
              </p:ext>
            </p:extLst>
          </p:nvPr>
        </p:nvGraphicFramePr>
        <p:xfrm>
          <a:off x="2456815" y="583565"/>
          <a:ext cx="4230370" cy="5690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สี่เหลี่ยมด้านขนาน 4"/>
          <p:cNvSpPr/>
          <p:nvPr/>
        </p:nvSpPr>
        <p:spPr>
          <a:xfrm>
            <a:off x="3703146" y="2716873"/>
            <a:ext cx="2808311" cy="720080"/>
          </a:xfrm>
          <a:prstGeom prst="parallelogram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schemeClr val="tx1"/>
                </a:solidFill>
              </a:rPr>
              <a:t>อาหารสำหรับคุณแม่</a:t>
            </a:r>
            <a:endParaRPr lang="th-TH" dirty="0">
              <a:solidFill>
                <a:schemeClr val="tx1"/>
              </a:solidFill>
            </a:endParaRPr>
          </a:p>
        </p:txBody>
      </p:sp>
      <p:pic>
        <p:nvPicPr>
          <p:cNvPr id="3074" name="Picture 2" descr="C:\Users\Win 8 Pro\Desktop\แอพ\capture-20151001-204316.png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957" y="2635065"/>
            <a:ext cx="1080120" cy="8836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สี่เหลี่ยมด้านขนาน 8"/>
          <p:cNvSpPr/>
          <p:nvPr/>
        </p:nvSpPr>
        <p:spPr>
          <a:xfrm>
            <a:off x="3708973" y="3653531"/>
            <a:ext cx="2808311" cy="720080"/>
          </a:xfrm>
          <a:prstGeom prst="parallelogram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solidFill>
                  <a:schemeClr val="tx1"/>
                </a:solidFill>
              </a:rPr>
              <a:t>อาการแพ้ท้องลดลงแล้ว...แต่ว่า</a:t>
            </a:r>
            <a:endParaRPr lang="th-TH" sz="2400" dirty="0">
              <a:solidFill>
                <a:schemeClr val="tx1"/>
              </a:solidFill>
            </a:endParaRPr>
          </a:p>
        </p:txBody>
      </p:sp>
      <p:pic>
        <p:nvPicPr>
          <p:cNvPr id="3076" name="Picture 4" descr="C:\Users\Win 8 Pro\Desktop\แอพ\capture-20151001-204856.png">
            <a:hlinkClick r:id="rId9" action="ppaction://hlinksldjump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957" y="3590752"/>
            <a:ext cx="1080120" cy="8456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สี่เหลี่ยมด้านขนาน 10"/>
          <p:cNvSpPr/>
          <p:nvPr/>
        </p:nvSpPr>
        <p:spPr>
          <a:xfrm>
            <a:off x="3644457" y="4663161"/>
            <a:ext cx="2808311" cy="720080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solidFill>
                  <a:schemeClr val="tx1"/>
                </a:solidFill>
              </a:rPr>
              <a:t>คุณพ่อจะมีวิธีช่วยคุณแม่อย่างไร</a:t>
            </a:r>
            <a:endParaRPr lang="th-TH" sz="2400" dirty="0">
              <a:solidFill>
                <a:schemeClr val="tx1"/>
              </a:solidFill>
            </a:endParaRPr>
          </a:p>
        </p:txBody>
      </p:sp>
      <p:pic>
        <p:nvPicPr>
          <p:cNvPr id="3077" name="Picture 5" descr="C:\Users\Win 8 Pro\Desktop\แอพ\capture-20151001-163242.png">
            <a:hlinkClick r:id="rId11" action="ppaction://hlinksldjump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957" y="4591153"/>
            <a:ext cx="1080120" cy="7920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Win 8 Pro\Desktop\แอพ\ปุ่มหน้าแรก.png">
            <a:hlinkClick r:id="rId13" action="ppaction://hlinksldjump"/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5288276"/>
            <a:ext cx="1040904" cy="1040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สี่เหลี่ยมด้านขนาน 14"/>
          <p:cNvSpPr/>
          <p:nvPr/>
        </p:nvSpPr>
        <p:spPr>
          <a:xfrm>
            <a:off x="3703145" y="1767655"/>
            <a:ext cx="2808311" cy="720080"/>
          </a:xfrm>
          <a:prstGeom prst="parallelogram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solidFill>
                  <a:schemeClr val="tx1"/>
                </a:solidFill>
              </a:rPr>
              <a:t>การรับรู้การมีตัวตนของบุตร</a:t>
            </a:r>
            <a:endParaRPr lang="th-TH" sz="2400" dirty="0">
              <a:solidFill>
                <a:schemeClr val="tx1"/>
              </a:solidFill>
            </a:endParaRPr>
          </a:p>
        </p:txBody>
      </p:sp>
      <p:pic>
        <p:nvPicPr>
          <p:cNvPr id="3080" name="Picture 8" descr="C:\Users\Win 8 Pro\Desktop\แอพ\capture-20151001-162615.png">
            <a:hlinkClick r:id="rId15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612"/>
          <a:stretch/>
        </p:blipFill>
        <p:spPr bwMode="auto">
          <a:xfrm>
            <a:off x="2802957" y="1627700"/>
            <a:ext cx="1080120" cy="8600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897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ไดอะแกรม 4"/>
          <p:cNvGraphicFramePr/>
          <p:nvPr>
            <p:extLst>
              <p:ext uri="{D42A27DB-BD31-4B8C-83A1-F6EECF244321}">
                <p14:modId xmlns:p14="http://schemas.microsoft.com/office/powerpoint/2010/main" val="2779904436"/>
              </p:ext>
            </p:extLst>
          </p:nvPr>
        </p:nvGraphicFramePr>
        <p:xfrm>
          <a:off x="2456815" y="583565"/>
          <a:ext cx="4230370" cy="5690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 descr="C:\Users\Win 8 Pro\Desktop\แอพ\ปุ่มหน้าแรก.png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320607"/>
            <a:ext cx="968896" cy="968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97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ไดอะแกรม 3"/>
          <p:cNvGraphicFramePr/>
          <p:nvPr>
            <p:extLst>
              <p:ext uri="{D42A27DB-BD31-4B8C-83A1-F6EECF244321}">
                <p14:modId xmlns:p14="http://schemas.microsoft.com/office/powerpoint/2010/main" val="227165141"/>
              </p:ext>
            </p:extLst>
          </p:nvPr>
        </p:nvGraphicFramePr>
        <p:xfrm>
          <a:off x="2456815" y="583565"/>
          <a:ext cx="4230370" cy="5690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146" name="Picture 2" descr="C:\Users\Win 8 Pro\Desktop\แอพ\ปุ่มหน้าแรก.png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320607"/>
            <a:ext cx="968896" cy="968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29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ไดอะแกรม 3"/>
          <p:cNvGraphicFramePr/>
          <p:nvPr>
            <p:extLst>
              <p:ext uri="{D42A27DB-BD31-4B8C-83A1-F6EECF244321}">
                <p14:modId xmlns:p14="http://schemas.microsoft.com/office/powerpoint/2010/main" val="2034974126"/>
              </p:ext>
            </p:extLst>
          </p:nvPr>
        </p:nvGraphicFramePr>
        <p:xfrm>
          <a:off x="2456815" y="583565"/>
          <a:ext cx="4230370" cy="5690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170" name="Picture 2" descr="C:\Users\Win 8 Pro\Desktop\แอพ\ปุ่มหน้าแรก.png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334461"/>
            <a:ext cx="968896" cy="968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527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5015</TotalTime>
  <Words>460</Words>
  <Application>Microsoft Office PowerPoint</Application>
  <PresentationFormat>นำเสนอทางหน้าจอ (4:3)</PresentationFormat>
  <Paragraphs>61</Paragraphs>
  <Slides>27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27</vt:i4>
      </vt:variant>
    </vt:vector>
  </HeadingPairs>
  <TitlesOfParts>
    <vt:vector size="28" baseType="lpstr">
      <vt:lpstr>ชุดรูปแบบของ Office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Sky123.Org</dc:creator>
  <cp:lastModifiedBy>Sky123.Org</cp:lastModifiedBy>
  <cp:revision>24</cp:revision>
  <dcterms:created xsi:type="dcterms:W3CDTF">2015-10-11T02:23:27Z</dcterms:created>
  <dcterms:modified xsi:type="dcterms:W3CDTF">2015-10-14T13:58:51Z</dcterms:modified>
</cp:coreProperties>
</file>