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Rails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7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13</a:t>
            </a:r>
            <a:r>
              <a:rPr lang="th-TH" sz="3200" dirty="0">
                <a:solidFill>
                  <a:schemeClr val="bg1"/>
                </a:solidFill>
              </a:rPr>
              <a:t>.</a:t>
            </a:r>
            <a:r>
              <a:rPr lang="en-US" sz="3200" dirty="0">
                <a:solidFill>
                  <a:schemeClr val="bg1"/>
                </a:solidFill>
              </a:rPr>
              <a:t>create repo at </a:t>
            </a:r>
            <a:r>
              <a:rPr lang="en-US" sz="3200" dirty="0" err="1">
                <a:solidFill>
                  <a:schemeClr val="bg1"/>
                </a:solidFill>
              </a:rPr>
              <a:t>github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รูปภาพ 10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9900" y="2249488"/>
            <a:ext cx="7389026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91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14</a:t>
            </a:r>
            <a:r>
              <a:rPr lang="th-TH" sz="2400" dirty="0">
                <a:solidFill>
                  <a:schemeClr val="bg1"/>
                </a:solidFill>
              </a:rPr>
              <a:t>.</a:t>
            </a:r>
            <a:r>
              <a:rPr lang="en-US" sz="2400" dirty="0" err="1">
                <a:solidFill>
                  <a:schemeClr val="bg1"/>
                </a:solidFill>
              </a:rPr>
              <a:t>git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config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th-TH" sz="2400" dirty="0">
                <a:solidFill>
                  <a:schemeClr val="bg1"/>
                </a:solidFill>
              </a:rPr>
              <a:t>--</a:t>
            </a:r>
            <a:r>
              <a:rPr lang="en-US" sz="2400" dirty="0">
                <a:solidFill>
                  <a:schemeClr val="bg1"/>
                </a:solidFill>
              </a:rPr>
              <a:t>global user</a:t>
            </a:r>
            <a:r>
              <a:rPr lang="th-TH" sz="2400" dirty="0">
                <a:solidFill>
                  <a:schemeClr val="bg1"/>
                </a:solidFill>
              </a:rPr>
              <a:t>.</a:t>
            </a:r>
            <a:r>
              <a:rPr lang="en-US" sz="2400" dirty="0">
                <a:solidFill>
                  <a:schemeClr val="bg1"/>
                </a:solidFill>
              </a:rPr>
              <a:t>name </a:t>
            </a:r>
            <a:r>
              <a:rPr lang="th-TH" sz="2400" dirty="0">
                <a:solidFill>
                  <a:schemeClr val="bg1"/>
                </a:solidFill>
              </a:rPr>
              <a:t>"</a:t>
            </a:r>
            <a:r>
              <a:rPr lang="en-US" sz="2400" dirty="0">
                <a:solidFill>
                  <a:schemeClr val="bg1"/>
                </a:solidFill>
              </a:rPr>
              <a:t>your username</a:t>
            </a:r>
            <a:r>
              <a:rPr lang="th-TH" sz="2400" dirty="0">
                <a:solidFill>
                  <a:schemeClr val="bg1"/>
                </a:solidFill>
              </a:rPr>
              <a:t>"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15</a:t>
            </a:r>
            <a:r>
              <a:rPr lang="th-TH" sz="2400" dirty="0">
                <a:solidFill>
                  <a:schemeClr val="bg1"/>
                </a:solidFill>
              </a:rPr>
              <a:t>.</a:t>
            </a:r>
            <a:r>
              <a:rPr lang="en-US" sz="2400" dirty="0" err="1">
                <a:solidFill>
                  <a:schemeClr val="bg1"/>
                </a:solidFill>
              </a:rPr>
              <a:t>git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config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th-TH" sz="2400" dirty="0">
                <a:solidFill>
                  <a:schemeClr val="bg1"/>
                </a:solidFill>
              </a:rPr>
              <a:t>--</a:t>
            </a:r>
            <a:r>
              <a:rPr lang="en-US" sz="2400" dirty="0">
                <a:solidFill>
                  <a:schemeClr val="bg1"/>
                </a:solidFill>
              </a:rPr>
              <a:t>global user</a:t>
            </a:r>
            <a:r>
              <a:rPr lang="th-TH" sz="2400" dirty="0">
                <a:solidFill>
                  <a:schemeClr val="bg1"/>
                </a:solidFill>
              </a:rPr>
              <a:t>.</a:t>
            </a:r>
            <a:r>
              <a:rPr lang="en-US" sz="2400" dirty="0">
                <a:solidFill>
                  <a:schemeClr val="bg1"/>
                </a:solidFill>
              </a:rPr>
              <a:t>email </a:t>
            </a:r>
            <a:r>
              <a:rPr lang="th-TH" sz="2400" dirty="0">
                <a:solidFill>
                  <a:schemeClr val="bg1"/>
                </a:solidFill>
              </a:rPr>
              <a:t>"</a:t>
            </a:r>
            <a:r>
              <a:rPr lang="en-US" sz="2400" dirty="0">
                <a:solidFill>
                  <a:schemeClr val="bg1"/>
                </a:solidFill>
              </a:rPr>
              <a:t>your email</a:t>
            </a:r>
            <a:r>
              <a:rPr lang="th-TH" sz="2400" dirty="0">
                <a:solidFill>
                  <a:schemeClr val="bg1"/>
                </a:solidFill>
              </a:rPr>
              <a:t>"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รูปภาพ 11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8756" y="2097088"/>
            <a:ext cx="5983663" cy="220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96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16</a:t>
            </a:r>
            <a:r>
              <a:rPr lang="th-TH" sz="2700" dirty="0">
                <a:solidFill>
                  <a:schemeClr val="bg1"/>
                </a:solidFill>
              </a:rPr>
              <a:t>.</a:t>
            </a:r>
            <a:r>
              <a:rPr lang="en-US" sz="2700" dirty="0" err="1">
                <a:solidFill>
                  <a:schemeClr val="bg1"/>
                </a:solidFill>
              </a:rPr>
              <a:t>git</a:t>
            </a:r>
            <a:r>
              <a:rPr lang="en-US" sz="2700" dirty="0">
                <a:solidFill>
                  <a:schemeClr val="bg1"/>
                </a:solidFill>
              </a:rPr>
              <a:t> </a:t>
            </a:r>
            <a:r>
              <a:rPr lang="en-US" sz="2700" dirty="0" err="1">
                <a:solidFill>
                  <a:schemeClr val="bg1"/>
                </a:solidFill>
              </a:rPr>
              <a:t>init</a:t>
            </a:r>
            <a:r>
              <a:rPr lang="en-US" sz="2700" dirty="0">
                <a:solidFill>
                  <a:schemeClr val="bg1"/>
                </a:solidFill>
              </a:rPr>
              <a:t/>
            </a:r>
            <a:br>
              <a:rPr lang="en-US" sz="2700" dirty="0">
                <a:solidFill>
                  <a:schemeClr val="bg1"/>
                </a:solidFill>
              </a:rPr>
            </a:br>
            <a:r>
              <a:rPr lang="en-US" sz="2700" dirty="0">
                <a:solidFill>
                  <a:schemeClr val="bg1"/>
                </a:solidFill>
              </a:rPr>
              <a:t>17</a:t>
            </a:r>
            <a:r>
              <a:rPr lang="th-TH" sz="2700" dirty="0">
                <a:solidFill>
                  <a:schemeClr val="bg1"/>
                </a:solidFill>
              </a:rPr>
              <a:t>.</a:t>
            </a:r>
            <a:r>
              <a:rPr lang="en-US" sz="2700" dirty="0" err="1">
                <a:solidFill>
                  <a:schemeClr val="bg1"/>
                </a:solidFill>
              </a:rPr>
              <a:t>git</a:t>
            </a:r>
            <a:r>
              <a:rPr lang="en-US" sz="2700" dirty="0">
                <a:solidFill>
                  <a:schemeClr val="bg1"/>
                </a:solidFill>
              </a:rPr>
              <a:t> add </a:t>
            </a:r>
            <a:r>
              <a:rPr lang="th-TH" sz="2700" dirty="0">
                <a:solidFill>
                  <a:schemeClr val="bg1"/>
                </a:solidFill>
              </a:rPr>
              <a:t>–</a:t>
            </a:r>
            <a:r>
              <a:rPr lang="en-US" sz="2700" dirty="0">
                <a:solidFill>
                  <a:schemeClr val="bg1"/>
                </a:solidFill>
              </a:rPr>
              <a:t>A </a:t>
            </a:r>
            <a:r>
              <a:rPr lang="th-TH" sz="2700" dirty="0">
                <a:solidFill>
                  <a:schemeClr val="bg1"/>
                </a:solidFill>
              </a:rPr>
              <a:t>(**</a:t>
            </a:r>
            <a:r>
              <a:rPr lang="en-US" sz="2700" dirty="0">
                <a:solidFill>
                  <a:schemeClr val="bg1"/>
                </a:solidFill>
              </a:rPr>
              <a:t>A only</a:t>
            </a:r>
            <a:r>
              <a:rPr lang="th-TH" sz="2700" dirty="0">
                <a:solidFill>
                  <a:schemeClr val="bg1"/>
                </a:solidFill>
              </a:rPr>
              <a:t>**)</a:t>
            </a:r>
            <a:r>
              <a:rPr lang="en-US" sz="2700" dirty="0">
                <a:solidFill>
                  <a:schemeClr val="bg1"/>
                </a:solidFill>
              </a:rPr>
              <a:t/>
            </a:r>
            <a:br>
              <a:rPr lang="en-US" sz="2700" dirty="0">
                <a:solidFill>
                  <a:schemeClr val="bg1"/>
                </a:solidFill>
              </a:rPr>
            </a:br>
            <a:r>
              <a:rPr lang="en-US" sz="2700" dirty="0">
                <a:solidFill>
                  <a:schemeClr val="bg1"/>
                </a:solidFill>
              </a:rPr>
              <a:t>18</a:t>
            </a:r>
            <a:r>
              <a:rPr lang="th-TH" sz="2700" dirty="0">
                <a:solidFill>
                  <a:schemeClr val="bg1"/>
                </a:solidFill>
              </a:rPr>
              <a:t>.</a:t>
            </a:r>
            <a:r>
              <a:rPr lang="en-US" sz="2700" dirty="0" err="1">
                <a:solidFill>
                  <a:schemeClr val="bg1"/>
                </a:solidFill>
              </a:rPr>
              <a:t>git</a:t>
            </a:r>
            <a:r>
              <a:rPr lang="en-US" sz="2700" dirty="0">
                <a:solidFill>
                  <a:schemeClr val="bg1"/>
                </a:solidFill>
              </a:rPr>
              <a:t> status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รูปภาพ 12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575" y="2249488"/>
            <a:ext cx="7877675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58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19</a:t>
            </a:r>
            <a:r>
              <a:rPr lang="th-TH" sz="2400" dirty="0">
                <a:solidFill>
                  <a:schemeClr val="bg1"/>
                </a:solidFill>
              </a:rPr>
              <a:t>.</a:t>
            </a:r>
            <a:r>
              <a:rPr lang="en-US" sz="2400" dirty="0" err="1">
                <a:solidFill>
                  <a:schemeClr val="bg1"/>
                </a:solidFill>
              </a:rPr>
              <a:t>git</a:t>
            </a:r>
            <a:r>
              <a:rPr lang="en-US" sz="2400" dirty="0">
                <a:solidFill>
                  <a:schemeClr val="bg1"/>
                </a:solidFill>
              </a:rPr>
              <a:t> commit </a:t>
            </a:r>
            <a:r>
              <a:rPr lang="th-TH" sz="2400" dirty="0">
                <a:solidFill>
                  <a:schemeClr val="bg1"/>
                </a:solidFill>
              </a:rPr>
              <a:t>–</a:t>
            </a:r>
            <a:r>
              <a:rPr lang="en-US" sz="2400" dirty="0">
                <a:solidFill>
                  <a:schemeClr val="bg1"/>
                </a:solidFill>
              </a:rPr>
              <a:t>m </a:t>
            </a:r>
            <a:r>
              <a:rPr lang="th-TH" sz="2400" dirty="0">
                <a:solidFill>
                  <a:schemeClr val="bg1"/>
                </a:solidFill>
              </a:rPr>
              <a:t>“</a:t>
            </a:r>
            <a:r>
              <a:rPr lang="en-US" sz="2400" dirty="0">
                <a:solidFill>
                  <a:schemeClr val="bg1"/>
                </a:solidFill>
              </a:rPr>
              <a:t>create project </a:t>
            </a:r>
            <a:r>
              <a:rPr lang="en-US" sz="2400" dirty="0" err="1">
                <a:solidFill>
                  <a:schemeClr val="bg1"/>
                </a:solidFill>
              </a:rPr>
              <a:t>kingsong</a:t>
            </a:r>
            <a:r>
              <a:rPr lang="th-TH" sz="2400" dirty="0">
                <a:solidFill>
                  <a:schemeClr val="bg1"/>
                </a:solidFill>
              </a:rPr>
              <a:t>”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รูปภาพ 1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681" y="1867102"/>
            <a:ext cx="6103049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82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20</a:t>
            </a:r>
            <a:r>
              <a:rPr lang="th-TH" sz="2800" dirty="0">
                <a:solidFill>
                  <a:schemeClr val="bg1"/>
                </a:solidFill>
              </a:rPr>
              <a:t>. </a:t>
            </a:r>
            <a:r>
              <a:rPr lang="en-US" sz="2800" dirty="0" err="1">
                <a:solidFill>
                  <a:schemeClr val="bg1"/>
                </a:solidFill>
              </a:rPr>
              <a:t>git</a:t>
            </a:r>
            <a:r>
              <a:rPr lang="en-US" sz="2800" dirty="0">
                <a:solidFill>
                  <a:schemeClr val="bg1"/>
                </a:solidFill>
              </a:rPr>
              <a:t> remote add origin </a:t>
            </a:r>
            <a:r>
              <a:rPr lang="th-TH" sz="2800" dirty="0">
                <a:solidFill>
                  <a:schemeClr val="bg1"/>
                </a:solidFill>
              </a:rPr>
              <a:t>“</a:t>
            </a:r>
            <a:r>
              <a:rPr lang="en-US" sz="2800" dirty="0" err="1">
                <a:solidFill>
                  <a:schemeClr val="bg1"/>
                </a:solidFill>
              </a:rPr>
              <a:t>git</a:t>
            </a:r>
            <a:r>
              <a:rPr lang="en-US" sz="2800" dirty="0">
                <a:solidFill>
                  <a:schemeClr val="bg1"/>
                </a:solidFill>
              </a:rPr>
              <a:t> repo</a:t>
            </a:r>
            <a:r>
              <a:rPr lang="th-TH" sz="2800" dirty="0">
                <a:solidFill>
                  <a:schemeClr val="bg1"/>
                </a:solidFill>
              </a:rPr>
              <a:t>”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รูปภาพ 1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167" y="2271034"/>
            <a:ext cx="6297873" cy="154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50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21</a:t>
            </a:r>
            <a:r>
              <a:rPr lang="th-TH" sz="3200" dirty="0">
                <a:solidFill>
                  <a:schemeClr val="bg1"/>
                </a:solidFill>
              </a:rPr>
              <a:t>. </a:t>
            </a:r>
            <a:r>
              <a:rPr lang="en-US" sz="3200" dirty="0" err="1">
                <a:solidFill>
                  <a:schemeClr val="bg1"/>
                </a:solidFill>
              </a:rPr>
              <a:t>git</a:t>
            </a:r>
            <a:r>
              <a:rPr lang="en-US" sz="3200" dirty="0">
                <a:solidFill>
                  <a:schemeClr val="bg1"/>
                </a:solidFill>
              </a:rPr>
              <a:t> push </a:t>
            </a:r>
            <a:r>
              <a:rPr lang="th-TH" sz="3200" dirty="0">
                <a:solidFill>
                  <a:schemeClr val="bg1"/>
                </a:solidFill>
              </a:rPr>
              <a:t>-</a:t>
            </a:r>
            <a:r>
              <a:rPr lang="en-US" sz="3200" dirty="0">
                <a:solidFill>
                  <a:schemeClr val="bg1"/>
                </a:solidFill>
              </a:rPr>
              <a:t>u origin master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รูปภาพ 1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6124" y="2097088"/>
            <a:ext cx="5796021" cy="197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57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22</a:t>
            </a:r>
            <a:r>
              <a:rPr lang="th-TH" sz="3200" dirty="0">
                <a:solidFill>
                  <a:schemeClr val="bg1"/>
                </a:solidFill>
              </a:rPr>
              <a:t>.</a:t>
            </a:r>
            <a:r>
              <a:rPr lang="en-US" sz="3200" dirty="0" err="1">
                <a:solidFill>
                  <a:schemeClr val="bg1"/>
                </a:solidFill>
              </a:rPr>
              <a:t>heroku</a:t>
            </a:r>
            <a:r>
              <a:rPr lang="en-US" sz="3200" dirty="0">
                <a:solidFill>
                  <a:schemeClr val="bg1"/>
                </a:solidFill>
              </a:rPr>
              <a:t> login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รูปภาพ 1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872" y="1903615"/>
            <a:ext cx="5623705" cy="156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28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23</a:t>
            </a:r>
            <a:r>
              <a:rPr lang="th-TH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heroku</a:t>
            </a:r>
            <a:r>
              <a:rPr lang="en-US" dirty="0">
                <a:solidFill>
                  <a:schemeClr val="bg1"/>
                </a:solidFill>
              </a:rPr>
              <a:t> create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รูปภาพ 19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402307"/>
            <a:ext cx="93821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18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24</a:t>
            </a:r>
            <a:r>
              <a:rPr lang="th-TH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push </a:t>
            </a:r>
            <a:r>
              <a:rPr lang="en-US" dirty="0" err="1">
                <a:solidFill>
                  <a:schemeClr val="bg1"/>
                </a:solidFill>
              </a:rPr>
              <a:t>heroku</a:t>
            </a:r>
            <a:r>
              <a:rPr lang="en-US" dirty="0">
                <a:solidFill>
                  <a:schemeClr val="bg1"/>
                </a:solidFill>
              </a:rPr>
              <a:t> master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รูปภาพ 20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005" y="2097088"/>
            <a:ext cx="85915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19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25</a:t>
            </a:r>
            <a:r>
              <a:rPr lang="th-TH" sz="3200" dirty="0">
                <a:solidFill>
                  <a:schemeClr val="bg1"/>
                </a:solidFill>
              </a:rPr>
              <a:t>.</a:t>
            </a:r>
            <a:r>
              <a:rPr lang="en-US" sz="3200" dirty="0" err="1">
                <a:solidFill>
                  <a:schemeClr val="bg1"/>
                </a:solidFill>
              </a:rPr>
              <a:t>git</a:t>
            </a:r>
            <a:r>
              <a:rPr lang="en-US" sz="3200" dirty="0">
                <a:solidFill>
                  <a:schemeClr val="bg1"/>
                </a:solidFill>
              </a:rPr>
              <a:t> checkout </a:t>
            </a:r>
            <a:r>
              <a:rPr lang="th-TH" sz="3200" dirty="0">
                <a:solidFill>
                  <a:schemeClr val="bg1"/>
                </a:solidFill>
              </a:rPr>
              <a:t>-</a:t>
            </a:r>
            <a:r>
              <a:rPr lang="en-US" sz="3200" dirty="0">
                <a:solidFill>
                  <a:schemeClr val="bg1"/>
                </a:solidFill>
              </a:rPr>
              <a:t>b static</a:t>
            </a:r>
            <a:r>
              <a:rPr lang="th-TH" sz="3200" dirty="0">
                <a:solidFill>
                  <a:schemeClr val="bg1"/>
                </a:solidFill>
              </a:rPr>
              <a:t>-</a:t>
            </a:r>
            <a:r>
              <a:rPr lang="en-US" sz="3200" dirty="0">
                <a:solidFill>
                  <a:schemeClr val="bg1"/>
                </a:solidFill>
              </a:rPr>
              <a:t>pages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รูปภาพ 21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851" y="2294313"/>
            <a:ext cx="7236287" cy="134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2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th-TH" dirty="0">
                <a:solidFill>
                  <a:schemeClr val="bg1"/>
                </a:solidFill>
              </a:rPr>
              <a:t>. </a:t>
            </a:r>
            <a:r>
              <a:rPr lang="en-US" dirty="0">
                <a:solidFill>
                  <a:schemeClr val="bg1"/>
                </a:solidFill>
              </a:rPr>
              <a:t>Go to desktop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th-TH" dirty="0">
                <a:solidFill>
                  <a:schemeClr val="bg1"/>
                </a:solidFill>
              </a:rPr>
              <a:t>. </a:t>
            </a:r>
            <a:r>
              <a:rPr lang="en-US" dirty="0">
                <a:solidFill>
                  <a:schemeClr val="bg1"/>
                </a:solidFill>
              </a:rPr>
              <a:t>rails new </a:t>
            </a:r>
            <a:r>
              <a:rPr lang="en-US" dirty="0" err="1">
                <a:solidFill>
                  <a:schemeClr val="bg1"/>
                </a:solidFill>
              </a:rPr>
              <a:t>kingsong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รูปภาพ 1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2167" y="1858790"/>
            <a:ext cx="7611574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12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>
                <a:solidFill>
                  <a:schemeClr val="bg1"/>
                </a:solidFill>
              </a:rPr>
              <a:t>26</a:t>
            </a:r>
            <a:r>
              <a:rPr lang="th-TH" sz="3100" dirty="0">
                <a:solidFill>
                  <a:schemeClr val="bg1"/>
                </a:solidFill>
              </a:rPr>
              <a:t>. </a:t>
            </a:r>
            <a:r>
              <a:rPr lang="en-US" sz="3100" dirty="0">
                <a:solidFill>
                  <a:schemeClr val="bg1"/>
                </a:solidFill>
              </a:rPr>
              <a:t>rails generate controller </a:t>
            </a:r>
            <a:r>
              <a:rPr lang="en-US" sz="3100" dirty="0" err="1">
                <a:solidFill>
                  <a:schemeClr val="bg1"/>
                </a:solidFill>
              </a:rPr>
              <a:t>StaticPages</a:t>
            </a:r>
            <a:r>
              <a:rPr lang="en-US" sz="3100" dirty="0">
                <a:solidFill>
                  <a:schemeClr val="bg1"/>
                </a:solidFill>
              </a:rPr>
              <a:t> home kingsong1 kingsong2 kingsong3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รูปภาพ 22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907" y="2249488"/>
            <a:ext cx="7075011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33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27</a:t>
            </a:r>
            <a:r>
              <a:rPr lang="th-TH" dirty="0">
                <a:solidFill>
                  <a:schemeClr val="bg1"/>
                </a:solidFill>
              </a:rPr>
              <a:t>. </a:t>
            </a:r>
            <a:r>
              <a:rPr lang="en-US" dirty="0">
                <a:solidFill>
                  <a:schemeClr val="bg1"/>
                </a:solidFill>
              </a:rPr>
              <a:t>edit </a:t>
            </a:r>
            <a:r>
              <a:rPr lang="en-US" dirty="0" err="1">
                <a:solidFill>
                  <a:schemeClr val="bg1"/>
                </a:solidFill>
              </a:rPr>
              <a:t>config</a:t>
            </a:r>
            <a:r>
              <a:rPr lang="th-TH" dirty="0">
                <a:solidFill>
                  <a:schemeClr val="bg1"/>
                </a:solidFill>
              </a:rPr>
              <a:t>/</a:t>
            </a:r>
            <a:r>
              <a:rPr lang="en-US" dirty="0">
                <a:solidFill>
                  <a:schemeClr val="bg1"/>
                </a:solidFill>
              </a:rPr>
              <a:t>routes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รูปภาพ 2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102" y="1950042"/>
            <a:ext cx="76104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41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28</a:t>
            </a:r>
            <a:r>
              <a:rPr lang="th-TH" sz="3200" dirty="0">
                <a:solidFill>
                  <a:schemeClr val="bg1"/>
                </a:solidFill>
              </a:rPr>
              <a:t>.</a:t>
            </a:r>
            <a:r>
              <a:rPr lang="en-US" sz="3200" dirty="0">
                <a:solidFill>
                  <a:schemeClr val="bg1"/>
                </a:solidFill>
              </a:rPr>
              <a:t>Look localhost</a:t>
            </a:r>
            <a:r>
              <a:rPr lang="th-TH" sz="3200" dirty="0">
                <a:solidFill>
                  <a:schemeClr val="bg1"/>
                </a:solidFill>
              </a:rPr>
              <a:t>:</a:t>
            </a:r>
            <a:r>
              <a:rPr lang="en-US" sz="3200" dirty="0">
                <a:solidFill>
                  <a:schemeClr val="bg1"/>
                </a:solidFill>
              </a:rPr>
              <a:t>3000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รูปภาพ 2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918" y="2249488"/>
            <a:ext cx="7719835" cy="31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09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536" y="237807"/>
            <a:ext cx="9905999" cy="342810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29</a:t>
            </a:r>
            <a:r>
              <a:rPr lang="th-TH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Edit app</a:t>
            </a:r>
            <a:r>
              <a:rPr lang="th-TH" dirty="0">
                <a:solidFill>
                  <a:schemeClr val="bg1"/>
                </a:solidFill>
              </a:rPr>
              <a:t>/</a:t>
            </a:r>
            <a:r>
              <a:rPr lang="en-US" dirty="0">
                <a:solidFill>
                  <a:schemeClr val="bg1"/>
                </a:solidFill>
              </a:rPr>
              <a:t>views</a:t>
            </a:r>
            <a:r>
              <a:rPr lang="th-TH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static_pages</a:t>
            </a:r>
            <a:r>
              <a:rPr lang="th-TH" dirty="0">
                <a:solidFill>
                  <a:schemeClr val="bg1"/>
                </a:solidFill>
              </a:rPr>
              <a:t>/</a:t>
            </a:r>
            <a:r>
              <a:rPr lang="en-US" dirty="0">
                <a:solidFill>
                  <a:schemeClr val="bg1"/>
                </a:solidFill>
              </a:rPr>
              <a:t>home</a:t>
            </a:r>
            <a:r>
              <a:rPr lang="th-TH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html</a:t>
            </a:r>
            <a:r>
              <a:rPr lang="th-TH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erb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30</a:t>
            </a:r>
            <a:r>
              <a:rPr lang="th-TH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Edit app</a:t>
            </a:r>
            <a:r>
              <a:rPr lang="th-TH" dirty="0">
                <a:solidFill>
                  <a:schemeClr val="bg1"/>
                </a:solidFill>
              </a:rPr>
              <a:t>/</a:t>
            </a:r>
            <a:r>
              <a:rPr lang="en-US" dirty="0">
                <a:solidFill>
                  <a:schemeClr val="bg1"/>
                </a:solidFill>
              </a:rPr>
              <a:t>views</a:t>
            </a:r>
            <a:r>
              <a:rPr lang="th-TH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static_pages</a:t>
            </a:r>
            <a:r>
              <a:rPr lang="th-TH" dirty="0">
                <a:solidFill>
                  <a:schemeClr val="bg1"/>
                </a:solidFill>
              </a:rPr>
              <a:t>/</a:t>
            </a:r>
            <a:r>
              <a:rPr lang="en-US" dirty="0">
                <a:solidFill>
                  <a:schemeClr val="bg1"/>
                </a:solidFill>
              </a:rPr>
              <a:t>kingsong1</a:t>
            </a:r>
            <a:r>
              <a:rPr lang="th-TH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html</a:t>
            </a:r>
            <a:r>
              <a:rPr lang="th-TH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erb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31</a:t>
            </a:r>
            <a:r>
              <a:rPr lang="th-TH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Edit app</a:t>
            </a:r>
            <a:r>
              <a:rPr lang="th-TH" dirty="0">
                <a:solidFill>
                  <a:schemeClr val="bg1"/>
                </a:solidFill>
              </a:rPr>
              <a:t>/</a:t>
            </a:r>
            <a:r>
              <a:rPr lang="en-US" dirty="0">
                <a:solidFill>
                  <a:schemeClr val="bg1"/>
                </a:solidFill>
              </a:rPr>
              <a:t>views</a:t>
            </a:r>
            <a:r>
              <a:rPr lang="th-TH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static_pages</a:t>
            </a:r>
            <a:r>
              <a:rPr lang="th-TH" dirty="0">
                <a:solidFill>
                  <a:schemeClr val="bg1"/>
                </a:solidFill>
              </a:rPr>
              <a:t>/ </a:t>
            </a:r>
            <a:r>
              <a:rPr lang="en-US" dirty="0">
                <a:solidFill>
                  <a:schemeClr val="bg1"/>
                </a:solidFill>
              </a:rPr>
              <a:t>kingsong2</a:t>
            </a:r>
            <a:r>
              <a:rPr lang="th-TH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html</a:t>
            </a:r>
            <a:r>
              <a:rPr lang="th-TH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erb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32</a:t>
            </a:r>
            <a:r>
              <a:rPr lang="th-TH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Edit app</a:t>
            </a:r>
            <a:r>
              <a:rPr lang="th-TH" dirty="0">
                <a:solidFill>
                  <a:schemeClr val="bg1"/>
                </a:solidFill>
              </a:rPr>
              <a:t>/</a:t>
            </a:r>
            <a:r>
              <a:rPr lang="en-US" dirty="0">
                <a:solidFill>
                  <a:schemeClr val="bg1"/>
                </a:solidFill>
              </a:rPr>
              <a:t>views</a:t>
            </a:r>
            <a:r>
              <a:rPr lang="th-TH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static_pages</a:t>
            </a:r>
            <a:r>
              <a:rPr lang="th-TH" dirty="0">
                <a:solidFill>
                  <a:schemeClr val="bg1"/>
                </a:solidFill>
              </a:rPr>
              <a:t>/ </a:t>
            </a:r>
            <a:r>
              <a:rPr lang="en-US" dirty="0">
                <a:solidFill>
                  <a:schemeClr val="bg1"/>
                </a:solidFill>
              </a:rPr>
              <a:t>kingsong3</a:t>
            </a:r>
            <a:r>
              <a:rPr lang="th-TH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html</a:t>
            </a:r>
            <a:r>
              <a:rPr lang="th-TH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erb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33</a:t>
            </a:r>
            <a:r>
              <a:rPr lang="th-TH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Edit Readme</a:t>
            </a:r>
          </a:p>
          <a:p>
            <a:r>
              <a:rPr lang="en-US" dirty="0">
                <a:solidFill>
                  <a:schemeClr val="bg1"/>
                </a:solidFill>
              </a:rPr>
              <a:t>34</a:t>
            </a:r>
            <a:r>
              <a:rPr lang="th-TH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add </a:t>
            </a:r>
            <a:r>
              <a:rPr lang="th-TH" dirty="0">
                <a:solidFill>
                  <a:schemeClr val="bg1"/>
                </a:solidFill>
              </a:rPr>
              <a:t>–</a:t>
            </a:r>
            <a:r>
              <a:rPr lang="en-US" dirty="0">
                <a:solidFill>
                  <a:schemeClr val="bg1"/>
                </a:solidFill>
              </a:rPr>
              <a:t>A</a:t>
            </a:r>
          </a:p>
          <a:p>
            <a:r>
              <a:rPr lang="en-US" dirty="0">
                <a:solidFill>
                  <a:schemeClr val="bg1"/>
                </a:solidFill>
              </a:rPr>
              <a:t>35</a:t>
            </a:r>
            <a:r>
              <a:rPr lang="th-TH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commit </a:t>
            </a:r>
            <a:r>
              <a:rPr lang="th-TH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m </a:t>
            </a:r>
            <a:r>
              <a:rPr lang="th-TH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bg1"/>
                </a:solidFill>
              </a:rPr>
              <a:t>Finish static pages</a:t>
            </a:r>
            <a:r>
              <a:rPr lang="th-TH" dirty="0">
                <a:solidFill>
                  <a:schemeClr val="bg1"/>
                </a:solidFill>
              </a:rPr>
              <a:t>"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36</a:t>
            </a:r>
            <a:r>
              <a:rPr lang="th-TH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checkout master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224" y="2631238"/>
            <a:ext cx="57816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26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37.git merge static-pages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812" y="1739128"/>
            <a:ext cx="5833066" cy="402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11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38. 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push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39.git push </a:t>
            </a:r>
            <a:r>
              <a:rPr lang="en-US" dirty="0" err="1">
                <a:solidFill>
                  <a:schemeClr val="bg1"/>
                </a:solidFill>
              </a:rPr>
              <a:t>heroku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1225" y="2097088"/>
            <a:ext cx="7400812" cy="185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57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40.git checkout –b presentation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907" y="2739937"/>
            <a:ext cx="9905999" cy="354171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41.create </a:t>
            </a:r>
            <a:r>
              <a:rPr lang="en-US" dirty="0" err="1" smtClean="0">
                <a:solidFill>
                  <a:schemeClr val="bg1"/>
                </a:solidFill>
              </a:rPr>
              <a:t>powerpoint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45" y="1449388"/>
            <a:ext cx="8805313" cy="11061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945" y="3541048"/>
            <a:ext cx="8835955" cy="91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46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653" y="229768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finish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30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th-TH" dirty="0">
                <a:solidFill>
                  <a:schemeClr val="bg1"/>
                </a:solidFill>
              </a:rPr>
              <a:t>. </a:t>
            </a:r>
            <a:r>
              <a:rPr lang="en-US" dirty="0">
                <a:solidFill>
                  <a:schemeClr val="bg1"/>
                </a:solidFill>
              </a:rPr>
              <a:t>change </a:t>
            </a:r>
            <a:r>
              <a:rPr lang="en-US" dirty="0" err="1">
                <a:solidFill>
                  <a:schemeClr val="bg1"/>
                </a:solidFill>
              </a:rPr>
              <a:t>Gemfile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รูปภาพ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7839" y="1833852"/>
            <a:ext cx="5326734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4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4</a:t>
            </a:r>
            <a:r>
              <a:rPr lang="th-TH" sz="1800" dirty="0">
                <a:solidFill>
                  <a:schemeClr val="bg1"/>
                </a:solidFill>
              </a:rPr>
              <a:t>. </a:t>
            </a:r>
            <a:r>
              <a:rPr lang="en-US" sz="1800" dirty="0">
                <a:solidFill>
                  <a:schemeClr val="bg1"/>
                </a:solidFill>
              </a:rPr>
              <a:t>cd </a:t>
            </a:r>
            <a:r>
              <a:rPr lang="en-US" sz="1800" dirty="0" err="1">
                <a:solidFill>
                  <a:schemeClr val="bg1"/>
                </a:solidFill>
              </a:rPr>
              <a:t>kingsong</a:t>
            </a:r>
            <a:r>
              <a:rPr lang="en-US" sz="1800" dirty="0">
                <a:solidFill>
                  <a:schemeClr val="bg1"/>
                </a:solidFill>
              </a:rPr>
              <a:t/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5</a:t>
            </a:r>
            <a:r>
              <a:rPr lang="th-TH" sz="1800" dirty="0">
                <a:solidFill>
                  <a:schemeClr val="bg1"/>
                </a:solidFill>
              </a:rPr>
              <a:t>. </a:t>
            </a:r>
            <a:r>
              <a:rPr lang="en-US" sz="1800" dirty="0">
                <a:solidFill>
                  <a:schemeClr val="bg1"/>
                </a:solidFill>
              </a:rPr>
              <a:t>gem sources </a:t>
            </a:r>
            <a:r>
              <a:rPr lang="th-TH" sz="1800" dirty="0">
                <a:solidFill>
                  <a:schemeClr val="bg1"/>
                </a:solidFill>
              </a:rPr>
              <a:t>–</a:t>
            </a:r>
            <a:r>
              <a:rPr lang="en-US" sz="1800" dirty="0">
                <a:solidFill>
                  <a:schemeClr val="bg1"/>
                </a:solidFill>
              </a:rPr>
              <a:t>a http</a:t>
            </a:r>
            <a:r>
              <a:rPr lang="th-TH" sz="1800" dirty="0">
                <a:solidFill>
                  <a:schemeClr val="bg1"/>
                </a:solidFill>
              </a:rPr>
              <a:t>://</a:t>
            </a:r>
            <a:r>
              <a:rPr lang="en-US" sz="1800" dirty="0" err="1">
                <a:solidFill>
                  <a:schemeClr val="bg1"/>
                </a:solidFill>
              </a:rPr>
              <a:t>rubygems</a:t>
            </a:r>
            <a:r>
              <a:rPr lang="th-TH" sz="1800" dirty="0">
                <a:solidFill>
                  <a:schemeClr val="bg1"/>
                </a:solidFill>
              </a:rPr>
              <a:t>.</a:t>
            </a:r>
            <a:r>
              <a:rPr lang="en-US" sz="1800" dirty="0">
                <a:solidFill>
                  <a:schemeClr val="bg1"/>
                </a:solidFill>
              </a:rPr>
              <a:t>org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6</a:t>
            </a:r>
            <a:r>
              <a:rPr lang="th-TH" sz="1800" dirty="0">
                <a:solidFill>
                  <a:schemeClr val="bg1"/>
                </a:solidFill>
              </a:rPr>
              <a:t>. </a:t>
            </a:r>
            <a:r>
              <a:rPr lang="en-US" sz="1800" dirty="0">
                <a:solidFill>
                  <a:schemeClr val="bg1"/>
                </a:solidFill>
              </a:rPr>
              <a:t>answer y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7</a:t>
            </a:r>
            <a:r>
              <a:rPr lang="th-TH" sz="1800" dirty="0">
                <a:solidFill>
                  <a:schemeClr val="bg1"/>
                </a:solidFill>
              </a:rPr>
              <a:t>. </a:t>
            </a:r>
            <a:r>
              <a:rPr lang="en-US" sz="1800" dirty="0">
                <a:solidFill>
                  <a:schemeClr val="bg1"/>
                </a:solidFill>
              </a:rPr>
              <a:t>gem install bundler</a:t>
            </a:r>
            <a:br>
              <a:rPr lang="en-US" sz="1800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4" name="รูปภาพ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447" y="2228345"/>
            <a:ext cx="93059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83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th-TH" sz="2400" dirty="0">
                <a:solidFill>
                  <a:schemeClr val="bg1"/>
                </a:solidFill>
              </a:rPr>
              <a:t>. </a:t>
            </a:r>
            <a:r>
              <a:rPr lang="en-US" sz="2400" dirty="0">
                <a:solidFill>
                  <a:schemeClr val="bg1"/>
                </a:solidFill>
              </a:rPr>
              <a:t>bundle install </a:t>
            </a:r>
            <a:r>
              <a:rPr lang="th-TH" sz="2400" dirty="0">
                <a:solidFill>
                  <a:schemeClr val="bg1"/>
                </a:solidFill>
              </a:rPr>
              <a:t>--</a:t>
            </a:r>
            <a:r>
              <a:rPr lang="en-US" sz="2400" dirty="0">
                <a:solidFill>
                  <a:schemeClr val="bg1"/>
                </a:solidFill>
              </a:rPr>
              <a:t>without production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รูปภาพ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622" y="1842164"/>
            <a:ext cx="8404062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1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3200" dirty="0">
                <a:solidFill>
                  <a:schemeClr val="bg1"/>
                </a:solidFill>
              </a:rPr>
              <a:t>9. </a:t>
            </a:r>
            <a:r>
              <a:rPr lang="en-US" sz="3200" dirty="0">
                <a:solidFill>
                  <a:schemeClr val="bg1"/>
                </a:solidFill>
              </a:rPr>
              <a:t>bundle show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รูปภาพ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4870" y="2097088"/>
            <a:ext cx="54102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8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r>
              <a:rPr lang="th-TH" dirty="0">
                <a:solidFill>
                  <a:schemeClr val="bg1"/>
                </a:solidFill>
              </a:rPr>
              <a:t>. </a:t>
            </a:r>
            <a:r>
              <a:rPr lang="en-US" dirty="0">
                <a:solidFill>
                  <a:schemeClr val="bg1"/>
                </a:solidFill>
              </a:rPr>
              <a:t>bundle update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รูปภาพ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967" y="2249488"/>
            <a:ext cx="8520891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24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r>
              <a:rPr lang="th-TH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open </a:t>
            </a:r>
            <a:r>
              <a:rPr lang="en-US" dirty="0" err="1">
                <a:solidFill>
                  <a:schemeClr val="bg1"/>
                </a:solidFill>
              </a:rPr>
              <a:t>cmd</a:t>
            </a:r>
            <a:r>
              <a:rPr lang="en-US" dirty="0">
                <a:solidFill>
                  <a:schemeClr val="bg1"/>
                </a:solidFill>
              </a:rPr>
              <a:t> run rails server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รูปภาพ 8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400" y="2896394"/>
            <a:ext cx="93440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60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12</a:t>
            </a:r>
            <a:r>
              <a:rPr lang="th-TH" sz="2800" dirty="0">
                <a:solidFill>
                  <a:schemeClr val="bg1"/>
                </a:solidFill>
              </a:rPr>
              <a:t>.</a:t>
            </a:r>
            <a:r>
              <a:rPr lang="en-US" sz="2800" dirty="0">
                <a:solidFill>
                  <a:schemeClr val="bg1"/>
                </a:solidFill>
              </a:rPr>
              <a:t>open localhost</a:t>
            </a:r>
            <a:r>
              <a:rPr lang="th-TH" sz="2800" dirty="0">
                <a:solidFill>
                  <a:schemeClr val="bg1"/>
                </a:solidFill>
              </a:rPr>
              <a:t>:</a:t>
            </a:r>
            <a:r>
              <a:rPr lang="en-US" sz="2800" dirty="0">
                <a:solidFill>
                  <a:schemeClr val="bg1"/>
                </a:solidFill>
              </a:rPr>
              <a:t>3000 will see welcome rails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รูปภาพ 9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983" y="2097088"/>
            <a:ext cx="6841943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30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44</TotalTime>
  <Words>242</Words>
  <Application>Microsoft Office PowerPoint</Application>
  <PresentationFormat>Widescreen</PresentationFormat>
  <Paragraphs>35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Angsana New</vt:lpstr>
      <vt:lpstr>Arial</vt:lpstr>
      <vt:lpstr>Cordia New</vt:lpstr>
      <vt:lpstr>Trebuchet MS</vt:lpstr>
      <vt:lpstr>Tw Cen MT</vt:lpstr>
      <vt:lpstr>Circuit</vt:lpstr>
      <vt:lpstr>Rails Framework</vt:lpstr>
      <vt:lpstr>1. Go to desktop 2. rails new kingsong </vt:lpstr>
      <vt:lpstr>3. change Gemfile </vt:lpstr>
      <vt:lpstr>4. cd kingsong 5. gem sources –a http://rubygems.org 6. answer y 7. gem install bundler </vt:lpstr>
      <vt:lpstr>8. bundle install --without production </vt:lpstr>
      <vt:lpstr>9. bundle show </vt:lpstr>
      <vt:lpstr>10. bundle update </vt:lpstr>
      <vt:lpstr>11.open cmd run rails server </vt:lpstr>
      <vt:lpstr>12.open localhost:3000 will see welcome rails </vt:lpstr>
      <vt:lpstr>13.create repo at github </vt:lpstr>
      <vt:lpstr>14.git config --global user.name "your username" 15.git config --global user.email "your email" </vt:lpstr>
      <vt:lpstr>16.git init 17.git add –A (**A only**) 18.git status </vt:lpstr>
      <vt:lpstr>19.git commit –m “create project kingsong” </vt:lpstr>
      <vt:lpstr>20. git remote add origin “git repo” </vt:lpstr>
      <vt:lpstr>21. git push -u origin master </vt:lpstr>
      <vt:lpstr>22.heroku login </vt:lpstr>
      <vt:lpstr>23. heroku create </vt:lpstr>
      <vt:lpstr>24.git push heroku master </vt:lpstr>
      <vt:lpstr>25.git checkout -b static-pages </vt:lpstr>
      <vt:lpstr>26. rails generate controller StaticPages home kingsong1 kingsong2 kingsong3 </vt:lpstr>
      <vt:lpstr>27. edit config/routes </vt:lpstr>
      <vt:lpstr>28.Look localhost:3000 </vt:lpstr>
      <vt:lpstr>PowerPoint Presentation</vt:lpstr>
      <vt:lpstr>37.git merge static-pages</vt:lpstr>
      <vt:lpstr>38. git push 39.git push heroku </vt:lpstr>
      <vt:lpstr>40.git checkout –b presentation </vt:lpstr>
      <vt:lpstr>finish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Rails Framework</dc:title>
  <dc:creator>Informatics</dc:creator>
  <cp:lastModifiedBy>Informatics</cp:lastModifiedBy>
  <cp:revision>11</cp:revision>
  <dcterms:created xsi:type="dcterms:W3CDTF">2017-05-18T09:28:50Z</dcterms:created>
  <dcterms:modified xsi:type="dcterms:W3CDTF">2017-05-18T10:13:41Z</dcterms:modified>
</cp:coreProperties>
</file>