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ka.wikispaces.com/Saving+and+loading+models" TargetMode="External"/><Relationship Id="rId2" Type="http://schemas.openxmlformats.org/officeDocument/2006/relationships/hyperlink" Target="https://www.gitbook.com/book/peterju/cmddoc/detai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ka.wikispaces.com/CLASSPA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ka.wikispaces.com/Prim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How to building WEKA </a:t>
            </a:r>
            <a:r>
              <a:rPr lang="en-US" altLang="zh-TW" smtClean="0"/>
              <a:t>model and automatic test by </a:t>
            </a:r>
            <a:r>
              <a:rPr lang="en-US" altLang="zh-TW" dirty="0" smtClean="0"/>
              <a:t>command line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王敏賢</a:t>
            </a:r>
            <a:endParaRPr lang="en-US" altLang="zh-TW" dirty="0" smtClean="0"/>
          </a:p>
          <a:p>
            <a:r>
              <a:rPr lang="en-US" altLang="zh-TW" dirty="0" err="1" smtClean="0"/>
              <a:t>PhateW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  <a:br>
              <a:rPr lang="en-US" altLang="zh-TW" dirty="0" smtClean="0"/>
            </a:br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2262188"/>
            <a:ext cx="7077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Batch jobs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了解命令列介面以後可以搭配腳本語言做自動化測試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batch file(ex. bat)</a:t>
            </a:r>
          </a:p>
          <a:p>
            <a:pPr lvl="1"/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smtClean="0"/>
              <a:t>Ruby</a:t>
            </a:r>
          </a:p>
          <a:p>
            <a:pPr lvl="1"/>
            <a:r>
              <a:rPr lang="en-US" altLang="zh-TW" dirty="0" smtClean="0"/>
              <a:t>PHP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利用批次檔執行</a:t>
            </a:r>
            <a:r>
              <a:rPr lang="en-US" altLang="zh-TW" dirty="0" smtClean="0"/>
              <a:t>J48 -M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7343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Batch jobs</a:t>
            </a:r>
            <a:br>
              <a:rPr lang="en-US" altLang="zh-TW" dirty="0" smtClean="0"/>
            </a:br>
            <a:r>
              <a:rPr lang="en-US" altLang="zh-TW" dirty="0" smtClean="0"/>
              <a:t>output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581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測試模型時只需要給定演算法的名稱，不需要參數。</a:t>
            </a:r>
            <a:endParaRPr lang="en-US" altLang="zh-TW" dirty="0" smtClean="0"/>
          </a:p>
          <a:p>
            <a:r>
              <a:rPr lang="en-US" altLang="zh-TW" sz="2400" dirty="0" smtClean="0"/>
              <a:t>java weka.classifiers.trees.J48 -l </a:t>
            </a:r>
            <a:r>
              <a:rPr lang="zh-TW" altLang="en-US" sz="2400" dirty="0" smtClean="0"/>
              <a:t>模型路徑 </a:t>
            </a:r>
            <a:r>
              <a:rPr lang="en-US" altLang="zh-TW" sz="2400" dirty="0" smtClean="0"/>
              <a:t>-T</a:t>
            </a:r>
            <a:r>
              <a:rPr lang="zh-TW" altLang="en-US" sz="2400" dirty="0" smtClean="0"/>
              <a:t> 測試資料</a:t>
            </a:r>
            <a:endParaRPr lang="en-US" altLang="zh-TW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4878884" cy="34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批次檔的精要學習手冊 </a:t>
            </a:r>
          </a:p>
          <a:p>
            <a:pPr lvl="1"/>
            <a:r>
              <a:rPr lang="en-US" altLang="zh-TW" dirty="0" smtClean="0">
                <a:hlinkClick r:id="rId2"/>
              </a:rPr>
              <a:t>https://www.gitbook.com/book/peterju/cmddoc/details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Saving and loading models</a:t>
            </a:r>
          </a:p>
          <a:p>
            <a:pPr lvl="1"/>
            <a:r>
              <a:rPr lang="en-US" altLang="zh-TW" dirty="0" smtClean="0">
                <a:hlinkClick r:id="rId3"/>
              </a:rPr>
              <a:t>https://weka.wikispaces.com/Saving+and+loading+models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Problem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JAVA CLASSPATH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Batch jobs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Explorer(GUI)</a:t>
            </a:r>
            <a:r>
              <a:rPr lang="zh-TW" altLang="en-US" dirty="0" smtClean="0"/>
              <a:t>並不方便批次作業</a:t>
            </a:r>
            <a:endParaRPr lang="en-US" altLang="zh-TW" dirty="0" smtClean="0"/>
          </a:p>
          <a:p>
            <a:r>
              <a:rPr lang="zh-TW" altLang="en-US" dirty="0" smtClean="0"/>
              <a:t>可以分為兩個情景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想批次的建立模型</a:t>
            </a:r>
            <a:endParaRPr lang="en-US" altLang="zh-TW" dirty="0" smtClean="0"/>
          </a:p>
          <a:p>
            <a:pPr marL="1371600" lvl="2" indent="-514350"/>
            <a:r>
              <a:rPr lang="zh-TW" altLang="en-US" dirty="0" smtClean="0"/>
              <a:t>不同參數</a:t>
            </a:r>
            <a:endParaRPr lang="en-US" altLang="zh-TW" dirty="0" smtClean="0"/>
          </a:p>
          <a:p>
            <a:pPr marL="1371600" lvl="2" indent="-514350"/>
            <a:r>
              <a:rPr lang="zh-TW" altLang="en-US" dirty="0" smtClean="0"/>
              <a:t>不同訓練資料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想自動測試</a:t>
            </a:r>
            <a:endParaRPr lang="en-US" altLang="zh-TW" dirty="0" smtClean="0"/>
          </a:p>
          <a:p>
            <a:pPr marL="1371600" lvl="2" indent="-514350"/>
            <a:r>
              <a:rPr lang="zh-TW" altLang="en-US" dirty="0" smtClean="0"/>
              <a:t>多個模型</a:t>
            </a:r>
            <a:endParaRPr lang="en-US" altLang="zh-TW" dirty="0" smtClean="0"/>
          </a:p>
          <a:p>
            <a:pPr marL="1371600" lvl="2" indent="-514350"/>
            <a:r>
              <a:rPr lang="zh-TW" altLang="en-US" dirty="0" smtClean="0"/>
              <a:t>多份測試資料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CLASSPATH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的每個工具都已經是打包好的</a:t>
            </a:r>
            <a:r>
              <a:rPr lang="en-US" altLang="zh-TW" dirty="0" smtClean="0"/>
              <a:t>JAVA class</a:t>
            </a:r>
            <a:r>
              <a:rPr lang="zh-TW" altLang="en-US" dirty="0" smtClean="0"/>
              <a:t>，可以直接從命令列呼叫。</a:t>
            </a:r>
            <a:endParaRPr lang="en-US" altLang="zh-TW" dirty="0" smtClean="0"/>
          </a:p>
          <a:p>
            <a:r>
              <a:rPr lang="zh-TW" altLang="en-US" dirty="0" smtClean="0"/>
              <a:t>為了方便呼叫，先在環境變數</a:t>
            </a:r>
            <a:r>
              <a:rPr lang="en-US" altLang="zh-TW" dirty="0" smtClean="0"/>
              <a:t>CLASSPATH</a:t>
            </a:r>
            <a:r>
              <a:rPr lang="zh-TW" altLang="en-US" dirty="0" smtClean="0"/>
              <a:t>中加入</a:t>
            </a:r>
            <a:r>
              <a:rPr lang="en-US" altLang="zh-TW" dirty="0" smtClean="0"/>
              <a:t>weka.jar</a:t>
            </a:r>
            <a:r>
              <a:rPr lang="zh-TW" altLang="en-US" dirty="0" smtClean="0"/>
              <a:t>的位置。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https://weka.wikispaces.com/CLASSPATH</a:t>
            </a:r>
            <a:endParaRPr lang="en-US" altLang="zh-TW" dirty="0" smtClean="0"/>
          </a:p>
          <a:p>
            <a:r>
              <a:rPr lang="zh-TW" altLang="en-US" dirty="0" smtClean="0"/>
              <a:t>以下圖例都在</a:t>
            </a:r>
            <a:r>
              <a:rPr lang="en-US" altLang="zh-TW" dirty="0" smtClean="0"/>
              <a:t>windows 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中執行。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013176"/>
            <a:ext cx="44958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  <a:br>
              <a:rPr lang="en-US" altLang="zh-TW" dirty="0" smtClean="0"/>
            </a:br>
            <a:r>
              <a:rPr lang="en-US" altLang="zh-TW" dirty="0" smtClean="0"/>
              <a:t>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-h</a:t>
            </a:r>
            <a:r>
              <a:rPr lang="zh-TW" altLang="en-US" dirty="0" smtClean="0"/>
              <a:t>確定演算法有哪些參數。</a:t>
            </a:r>
            <a:endParaRPr lang="en-US" altLang="zh-TW" dirty="0" smtClean="0"/>
          </a:p>
          <a:p>
            <a:r>
              <a:rPr lang="en-US" altLang="zh-TW" dirty="0" smtClean="0"/>
              <a:t>java weka.classifiers.trees.J48 -h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52936"/>
            <a:ext cx="5161627" cy="366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  <a:br>
              <a:rPr lang="en-US" altLang="zh-TW" dirty="0" smtClean="0"/>
            </a:br>
            <a:r>
              <a:rPr lang="en-US" altLang="zh-TW" dirty="0" smtClean="0"/>
              <a:t> 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除此之外還有幾個必要的參數</a:t>
            </a:r>
            <a:endParaRPr lang="en-US" altLang="zh-TW" dirty="0" smtClean="0"/>
          </a:p>
          <a:p>
            <a:r>
              <a:rPr lang="zh-TW" altLang="en-US" dirty="0" smtClean="0"/>
              <a:t>訓練模型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-t  </a:t>
            </a:r>
            <a:r>
              <a:rPr lang="zh-TW" altLang="en-US" dirty="0" smtClean="0"/>
              <a:t>訓練資料路徑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-d</a:t>
            </a:r>
            <a:r>
              <a:rPr lang="zh-TW" altLang="en-US" dirty="0" smtClean="0"/>
              <a:t> 儲存模型路徑</a:t>
            </a:r>
            <a:endParaRPr lang="en-US" altLang="zh-TW" dirty="0" smtClean="0"/>
          </a:p>
          <a:p>
            <a:r>
              <a:rPr lang="zh-TW" altLang="en-US" dirty="0" smtClean="0"/>
              <a:t>測試模型</a:t>
            </a:r>
            <a:r>
              <a:rPr lang="en-US" altLang="zh-TW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-T</a:t>
            </a:r>
            <a:r>
              <a:rPr lang="zh-TW" altLang="en-US" dirty="0" smtClean="0"/>
              <a:t>  測試資料路徑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-l   </a:t>
            </a:r>
            <a:r>
              <a:rPr lang="zh-TW" altLang="en-US" dirty="0" smtClean="0"/>
              <a:t>測試模型路徑</a:t>
            </a:r>
            <a:endParaRPr lang="en-US" altLang="zh-TW" dirty="0" smtClean="0"/>
          </a:p>
          <a:p>
            <a:pPr marL="571500" indent="-514350"/>
            <a:r>
              <a:rPr lang="en-US" altLang="zh-TW" dirty="0" smtClean="0">
                <a:hlinkClick r:id="rId2"/>
              </a:rPr>
              <a:t>http://weka.wikispaces.com/Primer# </a:t>
            </a:r>
            <a:r>
              <a:rPr lang="en-US" altLang="zh-TW" dirty="0" err="1" smtClean="0">
                <a:hlinkClick r:id="rId2"/>
              </a:rPr>
              <a:t>weka.classifiers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157192"/>
            <a:ext cx="61023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Tips-</a:t>
            </a:r>
            <a:r>
              <a:rPr lang="zh-TW" altLang="en-US" dirty="0" smtClean="0"/>
              <a:t>工作目錄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Windows7</a:t>
            </a:r>
            <a:r>
              <a:rPr lang="zh-TW" altLang="en-US" dirty="0" smtClean="0"/>
              <a:t>後的版本可以利用檔案總管快速切換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的工作目錄。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在網址列輸入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按著</a:t>
            </a:r>
            <a:r>
              <a:rPr lang="en-US" altLang="zh-TW" dirty="0" smtClean="0"/>
              <a:t>shift</a:t>
            </a:r>
            <a:r>
              <a:rPr lang="zh-TW" altLang="en-US" dirty="0" smtClean="0"/>
              <a:t>在按右鍵開啟選單。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72816"/>
            <a:ext cx="29146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  <a:br>
              <a:rPr lang="en-US" altLang="zh-TW" dirty="0" smtClean="0"/>
            </a:b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 weka.classifiers.trees.J48 -M 2 -t </a:t>
            </a:r>
            <a:r>
              <a:rPr lang="en-US" altLang="zh-TW" dirty="0" err="1" smtClean="0"/>
              <a:t>data.arff</a:t>
            </a:r>
            <a:r>
              <a:rPr lang="en-US" altLang="zh-TW" dirty="0" smtClean="0"/>
              <a:t> -d 2.model &gt; result2.txt</a:t>
            </a:r>
          </a:p>
          <a:p>
            <a:r>
              <a:rPr lang="zh-TW" altLang="en-US" dirty="0" smtClean="0"/>
              <a:t>該命令使用</a:t>
            </a:r>
            <a:r>
              <a:rPr lang="en-US" altLang="zh-TW" dirty="0" smtClean="0"/>
              <a:t>J48</a:t>
            </a:r>
            <a:r>
              <a:rPr lang="zh-TW" altLang="en-US" dirty="0" smtClean="0"/>
              <a:t>分類</a:t>
            </a:r>
            <a:r>
              <a:rPr lang="zh-TW" altLang="en-US" dirty="0" smtClean="0"/>
              <a:t>器加上</a:t>
            </a:r>
            <a:r>
              <a:rPr lang="en-US" altLang="zh-TW" dirty="0" smtClean="0"/>
              <a:t>-M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參數</a:t>
            </a:r>
            <a:r>
              <a:rPr lang="zh-TW" altLang="en-US" dirty="0" smtClean="0"/>
              <a:t>，以</a:t>
            </a:r>
            <a:r>
              <a:rPr lang="en-US" altLang="zh-TW" dirty="0" err="1" smtClean="0"/>
              <a:t>data.arff</a:t>
            </a:r>
            <a:r>
              <a:rPr lang="zh-TW" altLang="en-US" dirty="0" smtClean="0"/>
              <a:t>當訓練資料</a:t>
            </a:r>
            <a:r>
              <a:rPr lang="zh-TW" altLang="en-US" dirty="0" smtClean="0"/>
              <a:t>，完成以後的模型會存</a:t>
            </a:r>
            <a:r>
              <a:rPr lang="zh-TW" altLang="en-US" dirty="0" smtClean="0"/>
              <a:t>到</a:t>
            </a:r>
            <a:r>
              <a:rPr lang="en-US" altLang="zh-TW" dirty="0" smtClean="0"/>
              <a:t>2.model</a:t>
            </a:r>
            <a:r>
              <a:rPr lang="zh-TW" altLang="en-US" dirty="0" smtClean="0"/>
              <a:t>這個檔案，最後將輸出結果放到</a:t>
            </a:r>
            <a:r>
              <a:rPr lang="en-US" altLang="zh-TW" dirty="0" smtClean="0"/>
              <a:t>result2.txt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WEKA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Command line</a:t>
            </a:r>
            <a:br>
              <a:rPr lang="en-US" altLang="zh-TW" dirty="0" smtClean="0"/>
            </a:b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cmd</a:t>
            </a:r>
            <a:r>
              <a:rPr lang="zh-TW" altLang="en-US" dirty="0" smtClean="0"/>
              <a:t>中可以用 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 將指令結果輸出到檔中，否則會直接輸出在畫面上。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52936"/>
            <a:ext cx="5129530" cy="364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358</Words>
  <Application>Microsoft Office PowerPoint</Application>
  <PresentationFormat>如螢幕大小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How to building WEKA model and automatic test by command line</vt:lpstr>
      <vt:lpstr>Outline</vt:lpstr>
      <vt:lpstr>Problem</vt:lpstr>
      <vt:lpstr>JAVA CLASSPATH</vt:lpstr>
      <vt:lpstr>WEKA Command line options</vt:lpstr>
      <vt:lpstr>WEKA Command line  options</vt:lpstr>
      <vt:lpstr>Tips-工作目錄</vt:lpstr>
      <vt:lpstr>WEKA Command line Example</vt:lpstr>
      <vt:lpstr>WEKA Command line Example</vt:lpstr>
      <vt:lpstr>WEKA Command line Example</vt:lpstr>
      <vt:lpstr>Batch jobs</vt:lpstr>
      <vt:lpstr>利用批次檔執行J48 -M 2到10</vt:lpstr>
      <vt:lpstr>Batch jobs output</vt:lpstr>
      <vt:lpstr>測試模型</vt:lpstr>
      <vt:lpstr>FYI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build WEKA model command line</dc:title>
  <cp:lastModifiedBy>Phate</cp:lastModifiedBy>
  <cp:revision>51</cp:revision>
  <dcterms:modified xsi:type="dcterms:W3CDTF">2016-01-12T20:05:46Z</dcterms:modified>
</cp:coreProperties>
</file>