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1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Model Evaluation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TP FN FP TN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899592" y="1556792"/>
          <a:ext cx="7488832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6277"/>
                <a:gridCol w="2588823"/>
                <a:gridCol w="2403732"/>
              </a:tblGrid>
              <a:tr h="79208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2800" dirty="0" smtClean="0">
                          <a:latin typeface="+mn-lt"/>
                        </a:rPr>
                        <a:t>實際</a:t>
                      </a:r>
                      <a:endParaRPr lang="en-US" altLang="zh-TW" sz="2800" dirty="0" smtClean="0">
                        <a:latin typeface="+mn-lt"/>
                      </a:endParaRPr>
                    </a:p>
                    <a:p>
                      <a:pPr algn="l"/>
                      <a:r>
                        <a:rPr lang="zh-TW" altLang="en-US" sz="2800" dirty="0" smtClean="0">
                          <a:latin typeface="+mn-lt"/>
                        </a:rPr>
                        <a:t>結果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Relevant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Non-Relevant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Retrieved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+mn-lt"/>
                        </a:rPr>
                        <a:t>True positives</a:t>
                      </a:r>
                    </a:p>
                    <a:p>
                      <a:pPr algn="ctr"/>
                      <a:r>
                        <a:rPr lang="en-US" altLang="zh-TW" sz="2800" dirty="0" smtClean="0">
                          <a:latin typeface="+mn-lt"/>
                        </a:rPr>
                        <a:t>(TP)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+mn-lt"/>
                        </a:rPr>
                        <a:t>False</a:t>
                      </a:r>
                      <a:r>
                        <a:rPr lang="en-US" altLang="zh-TW" sz="2800" baseline="0" dirty="0" smtClean="0">
                          <a:latin typeface="+mn-lt"/>
                        </a:rPr>
                        <a:t> positives</a:t>
                      </a:r>
                    </a:p>
                    <a:p>
                      <a:pPr algn="ctr"/>
                      <a:r>
                        <a:rPr lang="en-US" altLang="zh-TW" sz="2800" baseline="0" dirty="0" smtClean="0">
                          <a:latin typeface="+mn-lt"/>
                        </a:rPr>
                        <a:t>(FP)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Not Retrieved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+mn-lt"/>
                        </a:rPr>
                        <a:t>False  negatives</a:t>
                      </a:r>
                    </a:p>
                    <a:p>
                      <a:pPr algn="ctr"/>
                      <a:r>
                        <a:rPr lang="en-US" altLang="zh-TW" sz="2800" dirty="0" smtClean="0">
                          <a:latin typeface="+mn-lt"/>
                        </a:rPr>
                        <a:t>(FN)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+mn-lt"/>
                        </a:rPr>
                        <a:t>True negatives</a:t>
                      </a:r>
                    </a:p>
                    <a:p>
                      <a:pPr algn="ctr"/>
                      <a:r>
                        <a:rPr lang="en-US" altLang="zh-TW" sz="2800" dirty="0" smtClean="0">
                          <a:latin typeface="+mn-lt"/>
                        </a:rPr>
                        <a:t>(TN)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55576" y="4509120"/>
            <a:ext cx="5145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以搜尋引擎為例</a:t>
            </a:r>
            <a:endParaRPr lang="en-US" altLang="zh-TW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 smtClean="0"/>
              <a:t>TP:</a:t>
            </a:r>
            <a:r>
              <a:rPr lang="zh-TW" altLang="en-US" sz="2400" dirty="0" smtClean="0"/>
              <a:t>查詢結果中找到的正確資料。</a:t>
            </a:r>
            <a:endParaRPr lang="en-US" altLang="zh-TW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 smtClean="0"/>
              <a:t>FP:</a:t>
            </a:r>
            <a:r>
              <a:rPr lang="zh-TW" altLang="en-US" sz="2400" dirty="0" smtClean="0"/>
              <a:t>查詢結果中無關的資料。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TP FN FP TN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08912" cy="507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6600825"/>
            <a:ext cx="3848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TP FN FP TN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7056784" cy="405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Precision &amp; Recall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05064"/>
            <a:ext cx="71628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043608" y="1484784"/>
            <a:ext cx="50802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800" dirty="0" smtClean="0"/>
              <a:t>Precision:</a:t>
            </a:r>
          </a:p>
          <a:p>
            <a:pPr lvl="1">
              <a:buFont typeface="Arial" pitchFamily="34" charset="0"/>
              <a:buChar char="•"/>
            </a:pPr>
            <a:r>
              <a:rPr lang="zh-TW" altLang="en-US" sz="2800" dirty="0" smtClean="0"/>
              <a:t>找出的結果中正確的比例。</a:t>
            </a:r>
            <a:endParaRPr lang="en-US" altLang="zh-TW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2800" dirty="0" smtClean="0"/>
              <a:t>Recall:</a:t>
            </a:r>
          </a:p>
          <a:p>
            <a:pPr lvl="1">
              <a:buFont typeface="Arial" pitchFamily="34" charset="0"/>
              <a:buChar char="•"/>
            </a:pPr>
            <a:r>
              <a:rPr lang="zh-TW" altLang="en-US" sz="2800" dirty="0" smtClean="0"/>
              <a:t>正確資料中被找到的比例。</a:t>
            </a:r>
            <a:endParaRPr lang="en-US" altLang="zh-TW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Precision &amp; Recall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雖然會希望預測結果兩值越高越好，但在某些情況下單看兩值並不客觀。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Precision</a:t>
            </a:r>
            <a:r>
              <a:rPr lang="zh-TW" altLang="en-US" dirty="0" smtClean="0"/>
              <a:t>極高但</a:t>
            </a:r>
            <a:r>
              <a:rPr lang="en-US" altLang="zh-TW" dirty="0" smtClean="0"/>
              <a:t>Recall</a:t>
            </a:r>
            <a:r>
              <a:rPr lang="zh-TW" altLang="en-US" dirty="0" smtClean="0"/>
              <a:t>極低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例如搜尋引擎只找到很少筆都正確的資料。</a:t>
            </a:r>
            <a:endParaRPr lang="en-US" altLang="zh-TW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437112"/>
            <a:ext cx="21336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Precision &amp; Recall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Precision</a:t>
            </a:r>
            <a:r>
              <a:rPr lang="zh-TW" altLang="en-US" dirty="0" smtClean="0"/>
              <a:t>極低但</a:t>
            </a:r>
            <a:r>
              <a:rPr lang="en-US" altLang="zh-TW" dirty="0" smtClean="0"/>
              <a:t>Recall</a:t>
            </a:r>
            <a:r>
              <a:rPr lang="zh-TW" altLang="en-US" dirty="0" smtClean="0"/>
              <a:t>極高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搜尋引擎吐出很多資料，其中包含所有正確資料。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需要一個可以同時觀察兩值的度量。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780928"/>
            <a:ext cx="2609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F-measure(F-score)</a:t>
            </a:r>
            <a:endParaRPr lang="zh-TW" altLang="en-US" dirty="0"/>
          </a:p>
        </p:txBody>
      </p:sp>
      <p:pic>
        <p:nvPicPr>
          <p:cNvPr id="21506" name="Picture 2" descr="F_1 = 2 \cdot \frac{\mathrm{precision} \cdot \mathrm{recall}}{\mathrm{precision} + \mathrm{recall}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645024"/>
            <a:ext cx="5118818" cy="108012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683568" y="1844824"/>
            <a:ext cx="7344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800" dirty="0" smtClean="0"/>
              <a:t>The traditional F-measure or balanced F-score (</a:t>
            </a:r>
            <a:r>
              <a:rPr lang="en-US" altLang="zh-TW" sz="2800" b="1" dirty="0" smtClean="0"/>
              <a:t>F</a:t>
            </a:r>
            <a:r>
              <a:rPr lang="en-US" altLang="zh-TW" sz="2800" b="1" baseline="-25000" dirty="0" smtClean="0"/>
              <a:t>1</a:t>
            </a:r>
            <a:r>
              <a:rPr lang="en-US" altLang="zh-TW" sz="2800" b="1" dirty="0" smtClean="0"/>
              <a:t> score</a:t>
            </a:r>
            <a:r>
              <a:rPr lang="en-US" altLang="zh-TW" sz="2800" dirty="0" smtClean="0"/>
              <a:t>) is the </a:t>
            </a:r>
            <a:r>
              <a:rPr lang="en-US" altLang="zh-TW" sz="2800" dirty="0" smtClean="0">
                <a:hlinkClick r:id="rId3" tooltip="Harmonic mean"/>
              </a:rPr>
              <a:t>harmonic mean</a:t>
            </a:r>
            <a:r>
              <a:rPr lang="en-US" altLang="zh-TW" sz="2800" dirty="0" smtClean="0"/>
              <a:t> of precision and recall.</a:t>
            </a:r>
            <a:endParaRPr lang="zh-TW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185</Words>
  <Application>Microsoft Office PowerPoint</Application>
  <PresentationFormat>如螢幕大小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Model Evaluation</vt:lpstr>
      <vt:lpstr>TP FN FP TN</vt:lpstr>
      <vt:lpstr>TP FN FP TN</vt:lpstr>
      <vt:lpstr>TP FN FP TN</vt:lpstr>
      <vt:lpstr>Precision &amp; Recall</vt:lpstr>
      <vt:lpstr>Precision &amp; Recall</vt:lpstr>
      <vt:lpstr>Precision &amp; Recall</vt:lpstr>
      <vt:lpstr>F-measure(F-score)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</dc:title>
  <cp:lastModifiedBy>Phate</cp:lastModifiedBy>
  <cp:revision>9</cp:revision>
  <dcterms:modified xsi:type="dcterms:W3CDTF">2015-11-12T05:44:09Z</dcterms:modified>
</cp:coreProperties>
</file>