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VAT-Aware Invoice Template Pack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3832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7AE60"/>
                </a:solidFill>
              </a:defRPr>
            </a:pPr>
            <a:r>
              <a:t>SARS-Compliant Invoicing for South African SMMEs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