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CHAT Business Model Framework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README - Start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21792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Operiva | Business-Ready Tools for South African SMMEs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Welcome to Your CHAT Framework Package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Thank you for downloading the CHAT Business Model Framework!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This package contains everything you need to visualize your</a:t>
            </a:r>
          </a:p>
          <a:p>
            <a:pPr>
              <a:spcBef>
                <a:spcPts val="1200"/>
              </a:spcBef>
              <a:defRPr sz="1800"/>
            </a:pPr>
            <a:r>
              <a:t>business model using a simpler, more dynamic alternative to</a:t>
            </a:r>
          </a:p>
          <a:p>
            <a:pPr>
              <a:spcBef>
                <a:spcPts val="1200"/>
              </a:spcBef>
              <a:defRPr sz="1800"/>
            </a:pPr>
            <a:r>
              <a:t>the Business Model Canvas.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CHAT stands for:</a:t>
            </a:r>
          </a:p>
          <a:p>
            <a:pPr>
              <a:spcBef>
                <a:spcPts val="1200"/>
              </a:spcBef>
              <a:defRPr sz="1800"/>
            </a:pPr>
            <a:r>
              <a:t>  Customer, How (Key Activities), Assets (Object), Tools (Differentiator)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Let's get started!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What's in This Package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This ZIP file contains 4 numbered files: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01-README.pptx (this file)</a:t>
            </a:r>
          </a:p>
          <a:p>
            <a:pPr>
              <a:spcBef>
                <a:spcPts val="1200"/>
              </a:spcBef>
              <a:defRPr sz="1800"/>
            </a:pPr>
            <a:r>
              <a:t>  Your quick start guide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02-CHAT-Framework-Guide.pdf</a:t>
            </a:r>
          </a:p>
          <a:p>
            <a:pPr>
              <a:spcBef>
                <a:spcPts val="1200"/>
              </a:spcBef>
              <a:defRPr sz="1800"/>
            </a:pPr>
            <a:r>
              <a:t>  Comprehensive explanation with SA example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03-CHAT-Framework-Worksheet.xlsx</a:t>
            </a:r>
          </a:p>
          <a:p>
            <a:pPr>
              <a:spcBef>
                <a:spcPts val="1200"/>
              </a:spcBef>
              <a:defRPr sz="1800"/>
            </a:pPr>
            <a:r>
              <a:t>  Interactive template to map YOUR business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04-CHAT-Framework-Presentation.pptx</a:t>
            </a:r>
          </a:p>
          <a:p>
            <a:pPr>
              <a:spcBef>
                <a:spcPts val="1200"/>
              </a:spcBef>
              <a:defRPr sz="1800"/>
            </a:pPr>
            <a:r>
              <a:t>  Professional slides to present your business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How to Use This Package (3 Steps)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Step 1: Read the Guide (20 minutes)</a:t>
            </a:r>
          </a:p>
          <a:p>
            <a:pPr>
              <a:spcBef>
                <a:spcPts val="1200"/>
              </a:spcBef>
              <a:defRPr sz="1800"/>
            </a:pPr>
            <a:r>
              <a:t>  Open 02-CHAT-Framework-Guide.pdf</a:t>
            </a:r>
          </a:p>
          <a:p>
            <a:pPr>
              <a:spcBef>
                <a:spcPts val="1200"/>
              </a:spcBef>
              <a:defRPr sz="1800"/>
            </a:pPr>
            <a:r>
              <a:t>  Learn the 7 components with a Cape Town bakery example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Step 2: Complete the Worksheet (30-45 minutes)</a:t>
            </a:r>
          </a:p>
          <a:p>
            <a:pPr>
              <a:spcBef>
                <a:spcPts val="1200"/>
              </a:spcBef>
              <a:defRPr sz="1800"/>
            </a:pPr>
            <a:r>
              <a:t>  Open 03-CHAT-Framework-Worksheet.xlsx</a:t>
            </a:r>
          </a:p>
          <a:p>
            <a:pPr>
              <a:spcBef>
                <a:spcPts val="1200"/>
              </a:spcBef>
              <a:defRPr sz="1800"/>
            </a:pPr>
            <a:r>
              <a:t>  Review the Example tab, then fill in YOUR business details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Step 3: Present to Your Team (Optional)</a:t>
            </a:r>
          </a:p>
          <a:p>
            <a:pPr>
              <a:spcBef>
                <a:spcPts val="1200"/>
              </a:spcBef>
              <a:defRPr sz="1800"/>
            </a:pPr>
            <a:r>
              <a:t>  Open 04-CHAT-Framework-Presentation.pptx</a:t>
            </a:r>
          </a:p>
          <a:p>
            <a:pPr>
              <a:spcBef>
                <a:spcPts val="1200"/>
              </a:spcBef>
              <a:defRPr sz="1800"/>
            </a:pPr>
            <a:r>
              <a:t>  Customize and present your business model to stakeholders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The 7 CHAT Components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1. Subject - Who are you? (Your business)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2. Object - What do you have? (Assets/resources)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3. Outcome - What do you produce? (Products/services)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4. Differentiator - What makes you unique? (Secret sauce)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5. Barriers to Entry - What protects you? (Competitive advantages)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6. Customer - Who do you serve? (User, payer, community)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7. Key Activities - How do you do it? (Division of labor)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Why Use CHAT vs Business Model Canvas?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Simpler:</a:t>
            </a:r>
          </a:p>
          <a:p>
            <a:pPr>
              <a:spcBef>
                <a:spcPts val="1200"/>
              </a:spcBef>
              <a:defRPr sz="1800"/>
            </a:pPr>
            <a:r>
              <a:t>  7 components vs 9 blocks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More Visual:</a:t>
            </a:r>
          </a:p>
          <a:p>
            <a:pPr>
              <a:spcBef>
                <a:spcPts val="1200"/>
              </a:spcBef>
              <a:defRPr sz="1800"/>
            </a:pPr>
            <a:r>
              <a:t>  Triangle diagram vs grid layout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Relationship-Focused:</a:t>
            </a:r>
          </a:p>
          <a:p>
            <a:pPr>
              <a:spcBef>
                <a:spcPts val="1200"/>
              </a:spcBef>
              <a:defRPr sz="1800"/>
            </a:pPr>
            <a:r>
              <a:t>  Shows how components connect and create value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Narrative-Driven:</a:t>
            </a:r>
          </a:p>
          <a:p>
            <a:pPr>
              <a:spcBef>
                <a:spcPts val="1200"/>
              </a:spcBef>
              <a:defRPr sz="1800"/>
            </a:pPr>
            <a:r>
              <a:t>  Tells the story of your business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Perfect for SMMEs who find the BMC too complex!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Quick Tips for Success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Be Specific:</a:t>
            </a:r>
          </a:p>
          <a:p>
            <a:pPr>
              <a:spcBef>
                <a:spcPts val="1200"/>
              </a:spcBef>
              <a:defRPr sz="1800"/>
            </a:pPr>
            <a:r>
              <a:t>  Don't write 'good service' - write exactly what makes you unique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Think Relationships:</a:t>
            </a:r>
          </a:p>
          <a:p>
            <a:pPr>
              <a:spcBef>
                <a:spcPts val="1200"/>
              </a:spcBef>
              <a:defRPr sz="1800"/>
            </a:pPr>
            <a:r>
              <a:t>  How does your Differentiator affect your Key Activities?</a:t>
            </a:r>
          </a:p>
          <a:p>
            <a:pPr>
              <a:spcBef>
                <a:spcPts val="1200"/>
              </a:spcBef>
              <a:defRPr sz="1800"/>
            </a:pPr>
            <a:r>
              <a:t>  How do your Barriers to Entry protect your Outcome?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Use the Example:</a:t>
            </a:r>
          </a:p>
          <a:p>
            <a:pPr>
              <a:spcBef>
                <a:spcPts val="1200"/>
              </a:spcBef>
              <a:defRPr sz="1800"/>
            </a:pPr>
            <a:r>
              <a:t>  See how Sourdough Sanctuary completed their CHAT model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Iterate:</a:t>
            </a:r>
          </a:p>
          <a:p>
            <a:pPr>
              <a:spcBef>
                <a:spcPts val="1200"/>
              </a:spcBef>
              <a:defRPr sz="1800"/>
            </a:pPr>
            <a:r>
              <a:t>  Your first draft won't be perfect - refine as you learn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Share:</a:t>
            </a:r>
          </a:p>
          <a:p>
            <a:pPr>
              <a:spcBef>
                <a:spcPts val="1200"/>
              </a:spcBef>
              <a:defRPr sz="1800"/>
            </a:pPr>
            <a:r>
              <a:t>  Present your CHAT model to your team for feedback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Need Help?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Questions about the CHAT framework?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Visit: https://operiva.com/support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Or explore more business-ready tools at:</a:t>
            </a:r>
          </a:p>
          <a:p>
            <a:pPr>
              <a:spcBef>
                <a:spcPts val="1200"/>
              </a:spcBef>
              <a:defRPr sz="1800"/>
            </a:pPr>
            <a:r>
              <a:t>https://operiva.com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Good luck visualizing your business model!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- The Operiva Team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Ready to Get Started?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Open 02-CHAT-Framework-Guide.pdf next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21792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Operiva | Business-Ready Tools for South African SMMEs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