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01C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2860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FFFFFF"/>
                </a:solidFill>
              </a:defRPr>
            </a:pPr>
            <a:r>
              <a:t>Our Strategic Plan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347472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FFFFFF"/>
                </a:solidFill>
              </a:defRPr>
            </a:pPr>
            <a:r>
              <a:t>[Your Business Name]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731520"/>
          </a:xfrm>
          <a:prstGeom prst="rect">
            <a:avLst/>
          </a:prstGeom>
          <a:solidFill>
            <a:srgbClr val="101C42"/>
          </a:solidFill>
        </p:spPr>
        <p:txBody>
          <a:bodyPr wrap="none" anchor="ctr" lIns="457200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t>Our Next Steps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68096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/>
            </a:pPr>
            <a:r>
              <a:t>[Add your content here]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01C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2860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FFFFFF"/>
                </a:solidFill>
              </a:defRPr>
            </a:pPr>
            <a:r>
              <a:t>Let's Execute!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347472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FFFFFF"/>
                </a:solidFill>
              </a:defRPr>
            </a:pPr>
            <a:r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731520"/>
          </a:xfrm>
          <a:prstGeom prst="rect">
            <a:avLst/>
          </a:prstGeom>
          <a:solidFill>
            <a:srgbClr val="101C42"/>
          </a:solidFill>
        </p:spPr>
        <p:txBody>
          <a:bodyPr wrap="none" anchor="ctr" lIns="457200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t>Our Strengths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68096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/>
            </a:pPr>
            <a:r>
              <a:t>[Add your content here]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731520"/>
          </a:xfrm>
          <a:prstGeom prst="rect">
            <a:avLst/>
          </a:prstGeom>
          <a:solidFill>
            <a:srgbClr val="101C42"/>
          </a:solidFill>
        </p:spPr>
        <p:txBody>
          <a:bodyPr wrap="none" anchor="ctr" lIns="457200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t>Our Weaknesses (Areas to Improve)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68096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/>
            </a:pPr>
            <a:r>
              <a:t>[Add your content here]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731520"/>
          </a:xfrm>
          <a:prstGeom prst="rect">
            <a:avLst/>
          </a:prstGeom>
          <a:solidFill>
            <a:srgbClr val="101C42"/>
          </a:solidFill>
        </p:spPr>
        <p:txBody>
          <a:bodyPr wrap="none" anchor="ctr" lIns="457200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t>Our Opportunities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68096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/>
            </a:pPr>
            <a:r>
              <a:t>[Add your content here]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731520"/>
          </a:xfrm>
          <a:prstGeom prst="rect">
            <a:avLst/>
          </a:prstGeom>
          <a:solidFill>
            <a:srgbClr val="101C42"/>
          </a:solidFill>
        </p:spPr>
        <p:txBody>
          <a:bodyPr wrap="none" anchor="ctr" lIns="457200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t>Our Threats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68096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/>
            </a:pPr>
            <a:r>
              <a:t>[Add your content here]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731520"/>
          </a:xfrm>
          <a:prstGeom prst="rect">
            <a:avLst/>
          </a:prstGeom>
          <a:solidFill>
            <a:srgbClr val="101C42"/>
          </a:solidFill>
        </p:spPr>
        <p:txBody>
          <a:bodyPr wrap="none" anchor="ctr" lIns="457200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t>SO Strategy: Attack (Use Strengths to maximize Opportunities)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68096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/>
            </a:pPr>
            <a:r>
              <a:t>[Add your content here]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731520"/>
          </a:xfrm>
          <a:prstGeom prst="rect">
            <a:avLst/>
          </a:prstGeom>
          <a:solidFill>
            <a:srgbClr val="101C42"/>
          </a:solidFill>
        </p:spPr>
        <p:txBody>
          <a:bodyPr wrap="none" anchor="ctr" lIns="457200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t>ST Strategy: Defend (Use Strengths to minimize Threats)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68096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/>
            </a:pPr>
            <a:r>
              <a:t>[Add your content here]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731520"/>
          </a:xfrm>
          <a:prstGeom prst="rect">
            <a:avLst/>
          </a:prstGeom>
          <a:solidFill>
            <a:srgbClr val="101C42"/>
          </a:solidFill>
        </p:spPr>
        <p:txBody>
          <a:bodyPr wrap="none" anchor="ctr" lIns="457200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t>WO Strategy: Improve (Use Opportunities to overcome Weaknesses)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68096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/>
            </a:pPr>
            <a:r>
              <a:t>[Add your content here]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731520"/>
          </a:xfrm>
          <a:prstGeom prst="rect">
            <a:avLst/>
          </a:prstGeom>
          <a:solidFill>
            <a:srgbClr val="101C42"/>
          </a:solidFill>
        </p:spPr>
        <p:txBody>
          <a:bodyPr wrap="none" anchor="ctr" lIns="457200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t>WT Strategy: Survive (Minimize Weaknesses to avoid Threats)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68096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/>
            </a:pPr>
            <a:r>
              <a:t>[Add your content here]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