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C2A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Cash Flow Forecasting Tool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7AE60"/>
                </a:solidFill>
              </a:defRPr>
            </a:pPr>
            <a:r>
              <a:t>Master Your Cash Flow, Master Your Business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A4A"/>
                </a:solidFill>
              </a:defRPr>
            </a:pPr>
            <a:r>
              <a:t>📦 What's in This Package?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✅ This README (quick overview)</a:t>
            </a:r>
          </a:p>
          <a:p>
            <a:pPr>
              <a:spcBef>
                <a:spcPts val="1200"/>
              </a:spcBef>
              <a:defRPr sz="1800"/>
            </a:pPr>
            <a:r>
              <a:t>✅ Comprehensive Guide (30+ page PDF)</a:t>
            </a:r>
          </a:p>
          <a:p>
            <a:pPr>
              <a:spcBef>
                <a:spcPts val="1200"/>
              </a:spcBef>
              <a:defRPr sz="1800"/>
            </a:pPr>
            <a:r>
              <a:t>✅ 3-Month Forecast Tool (Excel)</a:t>
            </a:r>
          </a:p>
          <a:p>
            <a:pPr>
              <a:spcBef>
                <a:spcPts val="1200"/>
              </a:spcBef>
              <a:defRPr sz="1800"/>
            </a:pPr>
            <a:r>
              <a:t>✅ Presentation Deck (visual summary)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⏱️ Time: 30-45 min first time, 15 min monthly</a:t>
            </a:r>
          </a:p>
          <a:p>
            <a:pPr>
              <a:spcBef>
                <a:spcPts val="1200"/>
              </a:spcBef>
              <a:defRPr sz="1800"/>
            </a:pPr>
            <a:r>
              <a:t>🎯 Purpose: Predict cash shortages BEFORE they happen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A4A"/>
                </a:solidFill>
              </a:defRPr>
            </a:pPr>
            <a:r>
              <a:t>❓ Why Cash Flow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82% of small businesses fail due to cash flow problems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Profit ≠ Cash:</a:t>
            </a:r>
          </a:p>
          <a:p>
            <a:pPr>
              <a:spcBef>
                <a:spcPts val="1200"/>
              </a:spcBef>
              <a:defRPr sz="1800"/>
            </a:pPr>
            <a:r>
              <a:t>  • You can be profitable but run out of cash</a:t>
            </a:r>
          </a:p>
          <a:p>
            <a:pPr>
              <a:spcBef>
                <a:spcPts val="1200"/>
              </a:spcBef>
              <a:defRPr sz="1800"/>
            </a:pPr>
            <a:r>
              <a:t>  • Customers pay late (60-90 days in SA)</a:t>
            </a:r>
          </a:p>
          <a:p>
            <a:pPr>
              <a:spcBef>
                <a:spcPts val="1200"/>
              </a:spcBef>
              <a:defRPr sz="1800"/>
            </a:pPr>
            <a:r>
              <a:t>  • You must pay suppliers and staff NOW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Without forecasting, you're flying blind.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With forecasting:</a:t>
            </a:r>
          </a:p>
          <a:p>
            <a:pPr>
              <a:spcBef>
                <a:spcPts val="1200"/>
              </a:spcBef>
              <a:defRPr sz="1800"/>
            </a:pPr>
            <a:r>
              <a:t>  ✅ Predict shortages 3 months ahead</a:t>
            </a:r>
          </a:p>
          <a:p>
            <a:pPr>
              <a:spcBef>
                <a:spcPts val="1200"/>
              </a:spcBef>
              <a:defRPr sz="1800"/>
            </a:pPr>
            <a:r>
              <a:t>  ✅ Make confident spending decisions</a:t>
            </a:r>
          </a:p>
          <a:p>
            <a:pPr>
              <a:spcBef>
                <a:spcPts val="1200"/>
              </a:spcBef>
              <a:defRPr sz="1800"/>
            </a:pPr>
            <a:r>
              <a:t>  ✅ Sleep better at night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A4A"/>
                </a:solidFill>
              </a:defRPr>
            </a:pPr>
            <a:r>
              <a:t>📝 How to Use This Tool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STEP 1: Open 03-Cash-Flow-Forecast.xlsx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STEP 2: Go to Setup tab</a:t>
            </a:r>
          </a:p>
          <a:p>
            <a:pPr>
              <a:spcBef>
                <a:spcPts val="1200"/>
              </a:spcBef>
              <a:defRPr sz="1800"/>
            </a:pPr>
            <a:r>
              <a:t>  • Enter business name and starting cash</a:t>
            </a:r>
          </a:p>
          <a:p>
            <a:pPr>
              <a:spcBef>
                <a:spcPts val="1200"/>
              </a:spcBef>
              <a:defRPr sz="1800"/>
            </a:pPr>
            <a:r>
              <a:t>  • Set key assumptions (sales, costs, payment terms)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STEP 3: Fill in 3-Month Forecast</a:t>
            </a:r>
          </a:p>
          <a:p>
            <a:pPr>
              <a:spcBef>
                <a:spcPts val="1200"/>
              </a:spcBef>
              <a:defRPr sz="1800"/>
            </a:pPr>
            <a:r>
              <a:t>  • Cash IN: Sales, collections, loans</a:t>
            </a:r>
          </a:p>
          <a:p>
            <a:pPr>
              <a:spcBef>
                <a:spcPts val="1200"/>
              </a:spcBef>
              <a:defRPr sz="1800"/>
            </a:pPr>
            <a:r>
              <a:t>  • Cash OUT: Suppliers, salaries, rent, etc.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STEP 4: Review Dashboard</a:t>
            </a:r>
          </a:p>
          <a:p>
            <a:pPr>
              <a:spcBef>
                <a:spcPts val="1200"/>
              </a:spcBef>
              <a:defRPr sz="1800"/>
            </a:pPr>
            <a:r>
              <a:t>  • See closing balance each month</a:t>
            </a:r>
          </a:p>
          <a:p>
            <a:pPr>
              <a:spcBef>
                <a:spcPts val="1200"/>
              </a:spcBef>
              <a:defRPr sz="1800"/>
            </a:pPr>
            <a:r>
              <a:t>  • Check for red flags (negative or low cash)</a:t>
            </a:r>
          </a:p>
          <a:p>
            <a:pPr>
              <a:spcBef>
                <a:spcPts val="1200"/>
              </a:spcBef>
              <a:defRPr sz="1800"/>
            </a:pPr>
            <a:r>
              <a:t>  • Take action if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A4A"/>
                </a:solidFill>
              </a:defRPr>
            </a:pPr>
            <a:r>
              <a:t>🇿🇦 SA-Specific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1. Late Payments: 60-90 days average</a:t>
            </a:r>
          </a:p>
          <a:p>
            <a:pPr>
              <a:spcBef>
                <a:spcPts val="1200"/>
              </a:spcBef>
              <a:defRPr sz="1800"/>
            </a:pPr>
            <a:r>
              <a:t>   → Offer early payment discounts, chase aggressively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Load Shedding: Budget R2k-R10k/month</a:t>
            </a:r>
          </a:p>
          <a:p>
            <a:pPr>
              <a:spcBef>
                <a:spcPts val="1200"/>
              </a:spcBef>
              <a:defRPr sz="1800"/>
            </a:pPr>
            <a:r>
              <a:t>   → Generator fuel, solar, lost productivity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VAT Timing: You collect VAT but pay SARS later</a:t>
            </a:r>
          </a:p>
          <a:p>
            <a:pPr>
              <a:spcBef>
                <a:spcPts val="1200"/>
              </a:spcBef>
              <a:defRPr sz="1800"/>
            </a:pPr>
            <a:r>
              <a:t>   → Separate VAT account, don't spend it!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Currency Risk: Rand volatility</a:t>
            </a:r>
          </a:p>
          <a:p>
            <a:pPr>
              <a:spcBef>
                <a:spcPts val="1200"/>
              </a:spcBef>
              <a:defRPr sz="1800"/>
            </a:pPr>
            <a:r>
              <a:t>   → Hedge, price in rands, build in buffer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Seasonal Swings: December retail, January tourism</a:t>
            </a:r>
          </a:p>
          <a:p>
            <a:pPr>
              <a:spcBef>
                <a:spcPts val="1200"/>
              </a:spcBef>
              <a:defRPr sz="1800"/>
            </a:pPr>
            <a:r>
              <a:t>   → Build reserves in good months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C2A4A"/>
                </a:solidFill>
              </a:defRPr>
            </a:pPr>
            <a:r>
              <a:t>🚀 Your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1. Read the Guide (02-Cash-Flow-Guide.pdf)</a:t>
            </a:r>
          </a:p>
          <a:p>
            <a:pPr>
              <a:spcBef>
                <a:spcPts val="1200"/>
              </a:spcBef>
              <a:defRPr sz="1800"/>
            </a:pPr>
            <a:r>
              <a:t>   Understand why cash flow matters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Complete Setup (03-Cash-Flow-Forecast.xlsx)</a:t>
            </a:r>
          </a:p>
          <a:p>
            <a:pPr>
              <a:spcBef>
                <a:spcPts val="1200"/>
              </a:spcBef>
              <a:defRPr sz="1800"/>
            </a:pPr>
            <a:r>
              <a:t>   Enter your business details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Forecast 3 Months</a:t>
            </a:r>
          </a:p>
          <a:p>
            <a:pPr>
              <a:spcBef>
                <a:spcPts val="1200"/>
              </a:spcBef>
              <a:defRPr sz="1800"/>
            </a:pPr>
            <a:r>
              <a:t>   Be conservative with sales, realistic with costs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Review Dashboard</a:t>
            </a:r>
          </a:p>
          <a:p>
            <a:pPr>
              <a:spcBef>
                <a:spcPts val="1200"/>
              </a:spcBef>
              <a:defRPr sz="1800"/>
            </a:pPr>
            <a:r>
              <a:t>   Check for red flags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Update Monthly</a:t>
            </a:r>
          </a:p>
          <a:p>
            <a:pPr>
              <a:spcBef>
                <a:spcPts val="1200"/>
              </a:spcBef>
              <a:defRPr sz="1800"/>
            </a:pPr>
            <a:r>
              <a:t>   Compare actual vs forecast, roll forward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