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VAT-Aware Invoice Template Pack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840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7AE60"/>
                </a:solidFill>
              </a:defRPr>
            </a:pPr>
            <a:r>
              <a:t>SARS-Compliant Invoicing for South African SMMEs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What's Included in This Pack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📄 Full Tax Invoice Template (for transactions &gt; R5,000)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📄 Abridged Tax Invoice Template (for transactions ≤ R5,000)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📄 Credit Note Template (for returns and adjustments)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📄 Quotation Template (professional quote format)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📚 Comprehensive VAT Invoicing Guide (30+ pages)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All templates are SARS-compliant and ready to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Why VAT-Compliant Invoicing Matters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⚖️ Legal Requirement: VAT-registered businesses must issue compliant invoices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💰 Get Paid Faster: Professional invoices build trust and speed payment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🛡️ Avoid Penalties: Non-compliance can result in fines up to 200% of tax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📊 Claim Input VAT: Proper invoices let you recover VAT on purchases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🏢 B2B Advantage: Corporate clients require VAT-compliant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VAT Registration in South Africa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Current VAT Rate: 15% (increased from 14% in April 2018)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Mandatory Registration: Turnover &gt; R1 million in 12 months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Voluntary Registration: Turnover &gt; R50,000 in 12 months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Benefits: Claim input VAT, professional credibility, B2B advantage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Obligations: File returns monthly or bi-monthly, keep records for 5 years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Full vs. Abridged Tax Invoices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Full Tax Invoice (&gt; R5,000):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Must include customer's VAT number (if registered)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Detailed breakdown of VAT amount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All 10 mandatory SARS elements required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Abridged Tax Invoice (≤ R5,000):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Simplified format for quick invoicing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Customer's VAT number not required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  • Perfect for retail and cash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How to Use the Templates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1️⃣ Customize with your business details (name, address, VAT number)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2️⃣ Set up sequential invoice numbering (INV-001, INV-002, etc.)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3️⃣ Add customer information and line items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4️⃣ Ensure VAT is calculated at 15%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5️⃣ Include your banking details for payment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6️⃣ Save each invoice with a unique filename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7️⃣ Keep copies for 5 years (SARS requirement)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South African Best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⚡ Load Shedding: Use cloud storage for invoices (accessible during outages)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⏰ Late Payments: SA average is 60-90 days—offer early payment discounts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🔒 Banking Security: Warn customers about banking detail scams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💳 Payment Gateways: Use PayFast, Yoco, or Ozow for instant payments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📱 Mobile Invoicing: Abridged invoices work great on smartphones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🎯 Follow-Up: Send reminders at 7, 14, and 21 days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Common Mistakes to Avoid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Using wrong invoice type (Abridged for &gt; R5,000)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Incorrect VAT calculation (always 15% of VAT-exclusive amount)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Missing customer's VAT number (required for Full Tax Invoices)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Duplicate invoice numbers (each must be unique and sequential)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Not issuing credit notes for overcharges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❌ Charging VAT before registration (illegal!)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A4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Your 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Customize the templates with your business details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Read the comprehensive guide (02-VAT-Invoice-Guide.pdf)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Set up your invoice numbering system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Create a filing system (digital and/or physical)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Consider invoicing software (Xero, QuickBooks, Zoho)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✅ Consult a tax practitioner if you have questions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1C2A4A"/>
                </a:solidFill>
              </a:defRPr>
            </a:pPr>
            <a:r>
              <a:t>📞 SARS Contact Centre: 0800 00 7277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