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0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3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8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4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41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29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6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4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2975-0D71-4BD9-87B2-98F3D616B166}" type="datetimeFigureOut">
              <a:rPr lang="en-CA" smtClean="0"/>
              <a:t>2021-10-08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4AA6-5764-4C7C-973F-EF2688C74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2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2749" y="387275"/>
            <a:ext cx="4943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Installation of </a:t>
            </a:r>
            <a:r>
              <a:rPr lang="en-CA" sz="4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endParaRPr lang="en-CA" sz="4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7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989704"/>
            <a:ext cx="11220225" cy="5591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9562" y="182880"/>
            <a:ext cx="803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Tempus Sans ITC" panose="04020404030D07020202" pitchFamily="82" charset="0"/>
              </a:defRPr>
            </a:lvl1pPr>
          </a:lstStyle>
          <a:p>
            <a:r>
              <a:rPr lang="en-CA" sz="3600" dirty="0" smtClean="0"/>
              <a:t>Login to Slave without password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95919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9" y="1199322"/>
            <a:ext cx="11241740" cy="54490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6678" y="268941"/>
            <a:ext cx="803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Tempus Sans ITC" panose="04020404030D07020202" pitchFamily="82" charset="0"/>
              </a:defRPr>
            </a:lvl1pPr>
          </a:lstStyle>
          <a:p>
            <a:r>
              <a:rPr lang="en-CA" sz="3600" dirty="0"/>
              <a:t>       </a:t>
            </a:r>
            <a:r>
              <a:rPr lang="en-CA" sz="3600" dirty="0" smtClean="0"/>
              <a:t>              </a:t>
            </a:r>
            <a:r>
              <a:rPr lang="en-CA" sz="3600" dirty="0" err="1" smtClean="0"/>
              <a:t>ansible</a:t>
            </a:r>
            <a:r>
              <a:rPr lang="en-CA" sz="3600" dirty="0" smtClean="0"/>
              <a:t> –m ping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55084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" y="645459"/>
            <a:ext cx="11596743" cy="6115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0" y="-872"/>
            <a:ext cx="8035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Tempus Sans ITC" panose="04020404030D07020202" pitchFamily="82" charset="0"/>
              </a:defRPr>
            </a:lvl1pPr>
          </a:lstStyle>
          <a:p>
            <a:r>
              <a:rPr lang="en-CA" dirty="0"/>
              <a:t>       </a:t>
            </a:r>
            <a:r>
              <a:rPr lang="en-CA" dirty="0" smtClean="0"/>
              <a:t>              </a:t>
            </a:r>
            <a:r>
              <a:rPr lang="en-CA" dirty="0" err="1" smtClean="0"/>
              <a:t>ansible</a:t>
            </a:r>
            <a:r>
              <a:rPr lang="en-CA" dirty="0" smtClean="0"/>
              <a:t> all –a “ls –l”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" y="774550"/>
            <a:ext cx="11609584" cy="58575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5624" y="82200"/>
            <a:ext cx="8035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Tempus Sans ITC" panose="04020404030D07020202" pitchFamily="82" charset="0"/>
              </a:defRPr>
            </a:lvl1pPr>
          </a:lstStyle>
          <a:p>
            <a:r>
              <a:rPr lang="en-CA" dirty="0" smtClean="0"/>
              <a:t>Verification – Managed hosts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255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4" y="925157"/>
            <a:ext cx="11575228" cy="5610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9112" y="141937"/>
            <a:ext cx="655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of Master and Slave Instances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2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" y="817582"/>
            <a:ext cx="10972799" cy="5927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0928" y="98906"/>
            <a:ext cx="7519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Master and Slave Instances connected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9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9" y="758985"/>
            <a:ext cx="11172799" cy="60344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4711" y="75306"/>
            <a:ext cx="848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Master and Slave Instances ping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6" y="871369"/>
            <a:ext cx="11198710" cy="5889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9413" y="161365"/>
            <a:ext cx="7519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Master 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Passwordless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Authentication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1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2" y="849854"/>
            <a:ext cx="11284770" cy="5787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1680" y="161365"/>
            <a:ext cx="8035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Slave 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Passwordless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Authentication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" y="786999"/>
            <a:ext cx="11521440" cy="59580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4338" y="75304"/>
            <a:ext cx="5873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Ansible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Version 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7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118023"/>
            <a:ext cx="11327802" cy="5439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0311" y="204395"/>
            <a:ext cx="90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Tempus Sans ITC" panose="04020404030D07020202" pitchFamily="82" charset="0"/>
              </a:defRPr>
            </a:lvl1pPr>
          </a:lstStyle>
          <a:p>
            <a:r>
              <a:rPr lang="en-CA" sz="3600" dirty="0"/>
              <a:t>     </a:t>
            </a:r>
            <a:r>
              <a:rPr lang="en-CA" sz="3600" dirty="0" smtClean="0"/>
              <a:t> </a:t>
            </a:r>
            <a:r>
              <a:rPr lang="en-CA" sz="3600" dirty="0" err="1" smtClean="0"/>
              <a:t>ssh</a:t>
            </a:r>
            <a:r>
              <a:rPr lang="en-CA" sz="3600" dirty="0" smtClean="0"/>
              <a:t> –copy-id managedhost@10.0.1.232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23071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2" y="1147996"/>
            <a:ext cx="10917987" cy="5487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688" y="215153"/>
            <a:ext cx="935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Tempus Sans ITC" panose="04020404030D07020202" pitchFamily="82" charset="0"/>
              </a:defRPr>
            </a:lvl1pPr>
          </a:lstStyle>
          <a:p>
            <a:r>
              <a:rPr lang="en-CA" sz="3600" dirty="0"/>
              <a:t>       </a:t>
            </a:r>
            <a:r>
              <a:rPr lang="en-CA" sz="3600" dirty="0" smtClean="0"/>
              <a:t>   </a:t>
            </a:r>
            <a:r>
              <a:rPr lang="en-CA" sz="3600" dirty="0" err="1" smtClean="0"/>
              <a:t>PasswordAuthentication</a:t>
            </a:r>
            <a:r>
              <a:rPr lang="en-CA" sz="3600" dirty="0" smtClean="0"/>
              <a:t> - NO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6287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12</cp:revision>
  <dcterms:created xsi:type="dcterms:W3CDTF">2021-10-08T23:13:27Z</dcterms:created>
  <dcterms:modified xsi:type="dcterms:W3CDTF">2021-10-09T02:52:59Z</dcterms:modified>
</cp:coreProperties>
</file>