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51A-F34A-4CEE-9DFA-F57A7C07281A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8600-1824-44B3-8CD6-4FD8714DED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88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51A-F34A-4CEE-9DFA-F57A7C07281A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8600-1824-44B3-8CD6-4FD8714DED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51A-F34A-4CEE-9DFA-F57A7C07281A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8600-1824-44B3-8CD6-4FD8714DED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81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51A-F34A-4CEE-9DFA-F57A7C07281A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8600-1824-44B3-8CD6-4FD8714DED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8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51A-F34A-4CEE-9DFA-F57A7C07281A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8600-1824-44B3-8CD6-4FD8714DED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15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51A-F34A-4CEE-9DFA-F57A7C07281A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8600-1824-44B3-8CD6-4FD8714DED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651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51A-F34A-4CEE-9DFA-F57A7C07281A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8600-1824-44B3-8CD6-4FD8714DED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73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51A-F34A-4CEE-9DFA-F57A7C07281A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8600-1824-44B3-8CD6-4FD8714DED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2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51A-F34A-4CEE-9DFA-F57A7C07281A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8600-1824-44B3-8CD6-4FD8714DED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3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51A-F34A-4CEE-9DFA-F57A7C07281A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8600-1824-44B3-8CD6-4FD8714DED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992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51A-F34A-4CEE-9DFA-F57A7C07281A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8600-1824-44B3-8CD6-4FD8714DED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0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3A51A-F34A-4CEE-9DFA-F57A7C07281A}" type="datetimeFigureOut">
              <a:rPr lang="en-CA" smtClean="0"/>
              <a:t>2021-09-27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88600-1824-44B3-8CD6-4FD8714DED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1474" y="1211998"/>
            <a:ext cx="8785412" cy="2344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b="1" u="sng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Labs</a:t>
            </a:r>
            <a:endParaRPr lang="en-CA" sz="2400" b="1" dirty="0" smtClean="0">
              <a:solidFill>
                <a:srgbClr val="FF0000"/>
              </a:solidFill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2400" b="1" dirty="0" smtClean="0">
                <a:solidFill>
                  <a:srgbClr val="FF0000"/>
                </a:solidFill>
                <a:latin typeface="Tempus Sans ITC" panose="04020404030D07020202" pitchFamily="82" charset="0"/>
                <a:ea typeface="Calibri" panose="020F0502020204030204" pitchFamily="34" charset="0"/>
              </a:rPr>
              <a:t>Create </a:t>
            </a:r>
            <a:r>
              <a:rPr lang="en-IN" sz="2400" b="1" dirty="0" err="1">
                <a:solidFill>
                  <a:srgbClr val="FF0000"/>
                </a:solidFill>
                <a:latin typeface="Tempus Sans ITC" panose="04020404030D07020202" pitchFamily="82" charset="0"/>
                <a:ea typeface="Calibri" panose="020F0502020204030204" pitchFamily="34" charset="0"/>
              </a:rPr>
              <a:t>Github</a:t>
            </a:r>
            <a:r>
              <a:rPr lang="en-IN" sz="2400" b="1" dirty="0">
                <a:solidFill>
                  <a:srgbClr val="FF0000"/>
                </a:solidFill>
                <a:latin typeface="Tempus Sans ITC" panose="04020404030D07020202" pitchFamily="82" charset="0"/>
                <a:ea typeface="Calibri" panose="020F0502020204030204" pitchFamily="34" charset="0"/>
              </a:rPr>
              <a:t> account.</a:t>
            </a:r>
            <a:endParaRPr lang="en-CA" sz="2400" b="1" dirty="0">
              <a:solidFill>
                <a:srgbClr val="FF0000"/>
              </a:solidFill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2400" b="1" dirty="0">
                <a:solidFill>
                  <a:srgbClr val="FF0000"/>
                </a:solidFill>
                <a:latin typeface="Tempus Sans ITC" panose="04020404030D07020202" pitchFamily="82" charset="0"/>
                <a:ea typeface="Calibri" panose="020F0502020204030204" pitchFamily="34" charset="0"/>
              </a:rPr>
              <a:t>Complete Hello world practical with GUI and CLI both.</a:t>
            </a:r>
            <a:endParaRPr lang="en-CA" sz="2400" b="1" dirty="0">
              <a:solidFill>
                <a:srgbClr val="FF0000"/>
              </a:solidFill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endParaRPr lang="en-CA" sz="2400" b="1" dirty="0">
              <a:solidFill>
                <a:srgbClr val="FF0000"/>
              </a:solidFill>
              <a:latin typeface="Tempus Sans ITC" panose="04020404030D07020202" pitchFamily="82" charset="0"/>
              <a:ea typeface="Calibri" panose="020F0502020204030204" pitchFamily="34" charset="0"/>
            </a:endParaRPr>
          </a:p>
          <a:p>
            <a:pPr marL="685800"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 </a:t>
            </a:r>
            <a:endParaRPr lang="en-CA" sz="2400" b="1" dirty="0">
              <a:solidFill>
                <a:srgbClr val="FF0000"/>
              </a:solidFill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7512" y="293114"/>
            <a:ext cx="5216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Assignment – 7 </a:t>
            </a:r>
            <a:r>
              <a:rPr lang="en-CA" sz="36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(GitHub)</a:t>
            </a:r>
            <a:endParaRPr lang="en-CA" sz="36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0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5" y="748149"/>
            <a:ext cx="11578814" cy="59000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9445" y="77313"/>
            <a:ext cx="4195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Git clone https://&amp;.git 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6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1" y="796066"/>
            <a:ext cx="11564471" cy="60619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29892" y="88071"/>
            <a:ext cx="761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Git commands – branch, checkout &amp; status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80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26" y="646833"/>
            <a:ext cx="10682343" cy="62111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33386" y="8270"/>
            <a:ext cx="4110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Git commands – Fetch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029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5" y="861299"/>
            <a:ext cx="11499925" cy="5802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33386" y="8270"/>
            <a:ext cx="4652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VIM edit chike-</a:t>
            </a:r>
            <a:r>
              <a:rPr lang="en-CA" sz="32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branchCLI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770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8" y="909383"/>
            <a:ext cx="11826240" cy="57922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25664" y="204395"/>
            <a:ext cx="7648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Git commit and push using git access token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7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26" y="731521"/>
            <a:ext cx="10611980" cy="59866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2911" y="0"/>
            <a:ext cx="10759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Git commit effected using CLI command on chike-</a:t>
            </a:r>
            <a:r>
              <a:rPr lang="en-CA" sz="32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branchCLI</a:t>
            </a:r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77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74" y="828337"/>
            <a:ext cx="10618748" cy="58803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8219" y="126604"/>
            <a:ext cx="10386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Git push on chike-</a:t>
            </a:r>
            <a:r>
              <a:rPr lang="en-CA" sz="32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branchCLI</a:t>
            </a:r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commit not effected on Main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52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7" y="1172583"/>
            <a:ext cx="11424621" cy="54793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6554" y="212666"/>
            <a:ext cx="8597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Comparison between chike-</a:t>
            </a:r>
            <a:r>
              <a:rPr lang="en-CA" sz="32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branchCLI</a:t>
            </a:r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and  Main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316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4" y="710004"/>
            <a:ext cx="11623979" cy="61479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07476" y="0"/>
            <a:ext cx="4044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Git merge to the Main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13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77" y="1333949"/>
            <a:ext cx="10485434" cy="43525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85961" y="301214"/>
            <a:ext cx="3764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Git push to the Main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1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2" y="677731"/>
            <a:ext cx="11804725" cy="6072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9028" y="92956"/>
            <a:ext cx="6117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Account owner– Phcch2(GitHub)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17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09" y="1000461"/>
            <a:ext cx="11123407" cy="56997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39748" y="236668"/>
            <a:ext cx="6415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Main up to date with remote branch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80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1" y="785308"/>
            <a:ext cx="11761694" cy="59853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9028" y="114471"/>
            <a:ext cx="5965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Helloworld</a:t>
            </a:r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repository– (GitHub)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31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2" y="1052986"/>
            <a:ext cx="11392349" cy="55480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74026" y="211290"/>
            <a:ext cx="7433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Main &amp; readme-edits branches– (GitHub)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8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1075765"/>
            <a:ext cx="11252499" cy="5481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3414" y="308109"/>
            <a:ext cx="9744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Commit new code changes on readme-edits– (GitHub)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7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95" y="1161826"/>
            <a:ext cx="11753682" cy="5556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7763" y="146745"/>
            <a:ext cx="10831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Comparing code between the 2 branches after a pull request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9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34" y="957430"/>
            <a:ext cx="11489166" cy="57499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5214" y="114473"/>
            <a:ext cx="3970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Pull request  Title Edit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0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44" y="941786"/>
            <a:ext cx="10278197" cy="57920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7736" y="357011"/>
            <a:ext cx="8909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Merge completed and readme-edits branch deleted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3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2" y="951217"/>
            <a:ext cx="11424621" cy="5601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80932" y="141858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Sudo</a:t>
            </a:r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yum install git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8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5611</TotalTime>
  <Words>141</Words>
  <Application>Microsoft Office PowerPoint</Application>
  <PresentationFormat>Widescreen</PresentationFormat>
  <Paragraphs>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Tempus Sans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Chike Chinwuba</dc:creator>
  <cp:lastModifiedBy>Chike Chinwuba</cp:lastModifiedBy>
  <cp:revision>15</cp:revision>
  <dcterms:created xsi:type="dcterms:W3CDTF">2021-09-27T21:49:28Z</dcterms:created>
  <dcterms:modified xsi:type="dcterms:W3CDTF">2021-10-01T19:21:18Z</dcterms:modified>
</cp:coreProperties>
</file>