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4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85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97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9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3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0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7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77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7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C74D7-E90B-4D74-B2A8-1F52BE5FD18E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189" y="129092"/>
            <a:ext cx="578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Order history app on mobile app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93" y="1125648"/>
            <a:ext cx="1153040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Background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 smtClean="0">
                <a:latin typeface="Tempus Sans ITC" panose="04020404030D07020202" pitchFamily="82" charset="0"/>
              </a:rPr>
              <a:t>Assuming you are working for a huge e-commerce company called cadabra.com</a:t>
            </a:r>
          </a:p>
          <a:p>
            <a:pPr>
              <a:lnSpc>
                <a:spcPct val="200000"/>
              </a:lnSpc>
            </a:pPr>
            <a:endParaRPr lang="en-CA" sz="2000" b="1" dirty="0" smtClean="0">
              <a:latin typeface="Tempus Sans ITC" panose="04020404030D07020202" pitchFamily="82" charset="0"/>
            </a:endParaRPr>
          </a:p>
          <a:p>
            <a:pPr>
              <a:lnSpc>
                <a:spcPct val="200000"/>
              </a:lnSpc>
            </a:pPr>
            <a:r>
              <a:rPr lang="en-CA" sz="2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Objectives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000" b="1" dirty="0" smtClean="0">
                <a:latin typeface="Tempus Sans ITC" panose="04020404030D07020202" pitchFamily="82" charset="0"/>
              </a:rPr>
              <a:t>Have a client mobile app user been able to access their order history on an app via </a:t>
            </a:r>
            <a:r>
              <a:rPr lang="en-CA" sz="2000" b="1" dirty="0" err="1" smtClean="0">
                <a:latin typeface="Tempus Sans ITC" panose="04020404030D07020202" pitchFamily="82" charset="0"/>
              </a:rPr>
              <a:t>DynamoDB</a:t>
            </a:r>
            <a:endParaRPr lang="en-CA" sz="2000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448" y="86064"/>
            <a:ext cx="578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Design Solution Blueprint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01" r="1244" b="3327"/>
          <a:stretch/>
        </p:blipFill>
        <p:spPr>
          <a:xfrm>
            <a:off x="591669" y="871369"/>
            <a:ext cx="11026589" cy="53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15" y="634699"/>
            <a:ext cx="8154296" cy="45612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061" y="5617340"/>
            <a:ext cx="12005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b="1" dirty="0" smtClean="0">
                <a:latin typeface="Tempus Sans ITC" panose="04020404030D07020202" pitchFamily="82" charset="0"/>
              </a:rPr>
              <a:t>Build the flows and direct the logs to be published into </a:t>
            </a:r>
            <a:r>
              <a:rPr lang="en-CA" b="1" dirty="0" err="1" smtClean="0">
                <a:latin typeface="Tempus Sans ITC" panose="04020404030D07020202" pitchFamily="82" charset="0"/>
              </a:rPr>
              <a:t>CadabraOrders</a:t>
            </a:r>
            <a:r>
              <a:rPr lang="en-CA" b="1" dirty="0" smtClean="0">
                <a:latin typeface="Tempus Sans ITC" panose="04020404030D07020202" pitchFamily="82" charset="0"/>
              </a:rPr>
              <a:t>, partitioned randomly and be converted from CSV to JSON in the </a:t>
            </a:r>
            <a:r>
              <a:rPr lang="en-CA" b="1" dirty="0" err="1" smtClean="0">
                <a:latin typeface="Tempus Sans ITC" panose="04020404030D07020202" pitchFamily="82" charset="0"/>
              </a:rPr>
              <a:t>agent.nano</a:t>
            </a:r>
            <a:r>
              <a:rPr lang="en-CA" b="1" dirty="0" smtClean="0">
                <a:latin typeface="Tempus Sans ITC" panose="04020404030D07020202" pitchFamily="82" charset="0"/>
              </a:rPr>
              <a:t> text file, invoices and some descriptions. To initiate the logs, type </a:t>
            </a:r>
            <a:r>
              <a:rPr lang="en-CA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sudo</a:t>
            </a:r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service </a:t>
            </a:r>
            <a:r>
              <a:rPr lang="en-CA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aws</a:t>
            </a:r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-kinesis-agent restart; </a:t>
            </a:r>
            <a:r>
              <a:rPr lang="en-CA" b="1" dirty="0" smtClean="0">
                <a:latin typeface="Tempus Sans ITC" panose="04020404030D07020202" pitchFamily="82" charset="0"/>
              </a:rPr>
              <a:t>then restart the logs by going to home directory and typing</a:t>
            </a:r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</a:t>
            </a:r>
            <a:r>
              <a:rPr lang="en-CA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sudo</a:t>
            </a:r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./LogGenerator.py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6382" y="64545"/>
            <a:ext cx="63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     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Agent </a:t>
            </a:r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file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87" t="16628" b="12313"/>
          <a:stretch/>
        </p:blipFill>
        <p:spPr>
          <a:xfrm>
            <a:off x="537883" y="523220"/>
            <a:ext cx="10370372" cy="53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0699" y="0"/>
            <a:ext cx="670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Lambda Function – Runtime Python3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19" y="6084932"/>
            <a:ext cx="12005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b="1" dirty="0" smtClean="0">
                <a:latin typeface="Tempus Sans ITC" panose="04020404030D07020202" pitchFamily="82" charset="0"/>
              </a:rPr>
              <a:t>Python code (</a:t>
            </a:r>
            <a:r>
              <a:rPr lang="en-CA" b="1" dirty="0" err="1" smtClean="0">
                <a:latin typeface="Tempus Sans ITC" panose="04020404030D07020202" pitchFamily="82" charset="0"/>
              </a:rPr>
              <a:t>Boto</a:t>
            </a:r>
            <a:r>
              <a:rPr lang="en-CA" b="1" dirty="0" smtClean="0">
                <a:latin typeface="Tempus Sans ITC" panose="04020404030D07020202" pitchFamily="82" charset="0"/>
              </a:rPr>
              <a:t> 3) run time in Lambda function. Parse out the data from Lambda and store in </a:t>
            </a:r>
            <a:r>
              <a:rPr lang="en-CA" b="1" dirty="0" err="1" smtClean="0">
                <a:latin typeface="Tempus Sans ITC" panose="04020404030D07020202" pitchFamily="82" charset="0"/>
              </a:rPr>
              <a:t>DynamoDB</a:t>
            </a:r>
            <a:endParaRPr lang="en-CA" b="1" dirty="0" smtClean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083" y="172123"/>
            <a:ext cx="578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   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Process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848" y="946673"/>
            <a:ext cx="118656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Mechanics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Simulate order data from an EC2 instance (Use CLI and configure our logs to write into the Kinesis data stream that was </a:t>
            </a:r>
            <a:r>
              <a:rPr lang="en-CA" dirty="0" smtClean="0">
                <a:latin typeface="Tempus Sans ITC" panose="04020404030D07020202" pitchFamily="82" charset="0"/>
              </a:rPr>
              <a:t>created)Kinesis agent in the EC2 instance pumping the data into Kinesis. Also </a:t>
            </a:r>
            <a:r>
              <a:rPr lang="en-CA" dirty="0" smtClean="0">
                <a:latin typeface="Tempus Sans ITC" panose="04020404030D07020202" pitchFamily="82" charset="0"/>
              </a:rPr>
              <a:t>edit the Kinesis agent file to convert the csv file to JSON file so that AWS Lambda can use it more easily</a:t>
            </a:r>
          </a:p>
          <a:p>
            <a:pPr lvl="2"/>
            <a:endParaRPr lang="en-CA" dirty="0" smtClean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Publish that data using Kinesis data streams into and AWS Lambda function (For this project, we only need 1 shard (</a:t>
            </a:r>
            <a:r>
              <a:rPr lang="en-CA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1 shard = 1MB/S of WCU, 2MB/S = RCU and 1000 records per sec</a:t>
            </a:r>
            <a:r>
              <a:rPr lang="en-CA" dirty="0" smtClean="0">
                <a:latin typeface="Tempus Sans ITC" panose="04020404030D07020202" pitchFamily="82" charset="0"/>
              </a:rPr>
              <a:t>)- Use </a:t>
            </a:r>
            <a:r>
              <a:rPr lang="en-CA" dirty="0" err="1" smtClean="0">
                <a:latin typeface="Tempus Sans ITC" panose="04020404030D07020202" pitchFamily="82" charset="0"/>
              </a:rPr>
              <a:t>Cloudwatch</a:t>
            </a:r>
            <a:r>
              <a:rPr lang="en-CA" dirty="0" smtClean="0">
                <a:latin typeface="Tempus Sans ITC" panose="04020404030D07020202" pitchFamily="82" charset="0"/>
              </a:rPr>
              <a:t> to view and monitor the data streaming into Kinesis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AWS Lambda will in turn populate a </a:t>
            </a:r>
            <a:r>
              <a:rPr lang="en-CA" dirty="0" err="1" smtClean="0">
                <a:latin typeface="Tempus Sans ITC" panose="04020404030D07020202" pitchFamily="82" charset="0"/>
              </a:rPr>
              <a:t>DynamoDB</a:t>
            </a:r>
            <a:r>
              <a:rPr lang="en-CA" dirty="0" smtClean="0">
                <a:latin typeface="Tempus Sans ITC" panose="04020404030D07020202" pitchFamily="82" charset="0"/>
              </a:rPr>
              <a:t> </a:t>
            </a:r>
            <a:r>
              <a:rPr lang="en-CA" dirty="0" smtClean="0">
                <a:latin typeface="Tempus Sans ITC" panose="04020404030D07020202" pitchFamily="82" charset="0"/>
              </a:rPr>
              <a:t>database (AWS Lambda is a </a:t>
            </a:r>
            <a:r>
              <a:rPr lang="en-CA" dirty="0" err="1" smtClean="0">
                <a:latin typeface="Tempus Sans ITC" panose="04020404030D07020202" pitchFamily="82" charset="0"/>
              </a:rPr>
              <a:t>serverless</a:t>
            </a:r>
            <a:r>
              <a:rPr lang="en-CA" dirty="0" smtClean="0">
                <a:latin typeface="Tempus Sans ITC" panose="04020404030D07020202" pitchFamily="82" charset="0"/>
              </a:rPr>
              <a:t> function and scale itself endlessly on as needed basis)- Lambda function needs to consume data from the Kinesis stream and write data into </a:t>
            </a:r>
            <a:r>
              <a:rPr lang="en-CA" dirty="0" err="1" smtClean="0">
                <a:latin typeface="Tempus Sans ITC" panose="04020404030D07020202" pitchFamily="82" charset="0"/>
              </a:rPr>
              <a:t>DynamoDB</a:t>
            </a:r>
            <a:r>
              <a:rPr lang="en-CA" dirty="0" smtClean="0">
                <a:latin typeface="Tempus Sans ITC" panose="04020404030D07020202" pitchFamily="82" charset="0"/>
              </a:rPr>
              <a:t>. The Lambda function will need a Kinesis trigger to activate the Kinesis stream into the Lambda function and then put the Lambda python3 code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Mobile app will read the order data history from Dynamo DB </a:t>
            </a:r>
            <a:r>
              <a:rPr lang="en-CA" dirty="0" smtClean="0">
                <a:latin typeface="Tempus Sans ITC" panose="04020404030D07020202" pitchFamily="82" charset="0"/>
              </a:rPr>
              <a:t>– </a:t>
            </a:r>
            <a:r>
              <a:rPr lang="en-CA" dirty="0" err="1" smtClean="0">
                <a:latin typeface="Tempus Sans ITC" panose="04020404030D07020202" pitchFamily="82" charset="0"/>
              </a:rPr>
              <a:t>DynamoDB</a:t>
            </a:r>
            <a:r>
              <a:rPr lang="en-CA" dirty="0" smtClean="0">
                <a:latin typeface="Tempus Sans ITC" panose="04020404030D07020202" pitchFamily="82" charset="0"/>
              </a:rPr>
              <a:t> is partitioned using </a:t>
            </a:r>
            <a:r>
              <a:rPr lang="en-CA" b="1" dirty="0" err="1" smtClean="0">
                <a:latin typeface="Tempus Sans ITC" panose="04020404030D07020202" pitchFamily="82" charset="0"/>
              </a:rPr>
              <a:t>Customerid</a:t>
            </a:r>
            <a:r>
              <a:rPr lang="en-CA" b="1" dirty="0" smtClean="0">
                <a:latin typeface="Tempus Sans ITC" panose="04020404030D07020202" pitchFamily="82" charset="0"/>
              </a:rPr>
              <a:t> (Number)</a:t>
            </a:r>
            <a:r>
              <a:rPr lang="en-CA" dirty="0" smtClean="0">
                <a:latin typeface="Tempus Sans ITC" panose="04020404030D07020202" pitchFamily="82" charset="0"/>
              </a:rPr>
              <a:t> which is most distributed key (UNIQUE) that will make it faster for our customers to quickly retrieve their order history. Also add a sort key (</a:t>
            </a:r>
            <a:r>
              <a:rPr lang="en-CA" b="1" dirty="0" err="1" smtClean="0">
                <a:latin typeface="Tempus Sans ITC" panose="04020404030D07020202" pitchFamily="82" charset="0"/>
              </a:rPr>
              <a:t>Orderid</a:t>
            </a:r>
            <a:r>
              <a:rPr lang="en-CA" b="1" dirty="0" smtClean="0">
                <a:latin typeface="Tempus Sans ITC" panose="04020404030D07020202" pitchFamily="82" charset="0"/>
              </a:rPr>
              <a:t> -string</a:t>
            </a:r>
            <a:r>
              <a:rPr lang="en-CA" dirty="0" smtClean="0">
                <a:latin typeface="Tempus Sans ITC" panose="04020404030D07020202" pitchFamily="82" charset="0"/>
              </a:rPr>
              <a:t>) to help facilitate the search.</a:t>
            </a:r>
            <a:endParaRPr lang="en-CA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3430" y="161366"/>
            <a:ext cx="578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  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Security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152" y="903643"/>
            <a:ext cx="11844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dirty="0" smtClean="0">
                <a:latin typeface="Tempus Sans ITC" panose="04020404030D07020202" pitchFamily="82" charset="0"/>
              </a:rPr>
              <a:t>AWS Lambda will need IAM roles that will enable it to consume data from Kinesis data streams (</a:t>
            </a:r>
            <a:r>
              <a:rPr lang="en-CA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AmazonKinesisReadOnly</a:t>
            </a:r>
            <a:r>
              <a:rPr lang="en-CA" dirty="0" smtClean="0">
                <a:latin typeface="Tempus Sans ITC" panose="04020404030D07020202" pitchFamily="82" charset="0"/>
              </a:rPr>
              <a:t> role)  and another IAM role (</a:t>
            </a:r>
            <a:r>
              <a:rPr lang="en-CA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AmazonDynamoDBFullAccess</a:t>
            </a:r>
            <a:r>
              <a:rPr lang="en-CA" dirty="0" smtClean="0">
                <a:latin typeface="Tempus Sans ITC" panose="04020404030D07020202" pitchFamily="82" charset="0"/>
              </a:rPr>
              <a:t>) to be able to write to </a:t>
            </a:r>
            <a:r>
              <a:rPr lang="en-CA" dirty="0" err="1" smtClean="0">
                <a:latin typeface="Tempus Sans ITC" panose="04020404030D07020202" pitchFamily="82" charset="0"/>
              </a:rPr>
              <a:t>DynamoDB</a:t>
            </a:r>
            <a:endParaRPr lang="en-CA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 smtClean="0">
              <a:latin typeface="Tempus Sans ITC" panose="04020404030D07020202" pitchFamily="82" charset="0"/>
            </a:endParaRPr>
          </a:p>
          <a:p>
            <a:pPr lvl="2"/>
            <a:endParaRPr lang="en-CA" dirty="0" smtClean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401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Tempus Sans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30</cp:revision>
  <dcterms:created xsi:type="dcterms:W3CDTF">2021-10-18T18:37:42Z</dcterms:created>
  <dcterms:modified xsi:type="dcterms:W3CDTF">2021-10-18T22:40:17Z</dcterms:modified>
</cp:coreProperties>
</file>