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4" r:id="rId18"/>
    <p:sldId id="272" r:id="rId19"/>
    <p:sldId id="273" r:id="rId20"/>
    <p:sldId id="274" r:id="rId21"/>
    <p:sldId id="275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96DD-F889-4427-A315-FE71CFC673FC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EC6C-7A9A-4BA8-9ECD-3650723CE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88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96DD-F889-4427-A315-FE71CFC673FC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EC6C-7A9A-4BA8-9ECD-3650723CE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62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96DD-F889-4427-A315-FE71CFC673FC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EC6C-7A9A-4BA8-9ECD-3650723CE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8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96DD-F889-4427-A315-FE71CFC673FC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EC6C-7A9A-4BA8-9ECD-3650723CE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79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96DD-F889-4427-A315-FE71CFC673FC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EC6C-7A9A-4BA8-9ECD-3650723CE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24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96DD-F889-4427-A315-FE71CFC673FC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EC6C-7A9A-4BA8-9ECD-3650723CE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06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96DD-F889-4427-A315-FE71CFC673FC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EC6C-7A9A-4BA8-9ECD-3650723CE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2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96DD-F889-4427-A315-FE71CFC673FC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EC6C-7A9A-4BA8-9ECD-3650723CE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8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96DD-F889-4427-A315-FE71CFC673FC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EC6C-7A9A-4BA8-9ECD-3650723CE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58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96DD-F889-4427-A315-FE71CFC673FC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EC6C-7A9A-4BA8-9ECD-3650723CE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44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96DD-F889-4427-A315-FE71CFC673FC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EC6C-7A9A-4BA8-9ECD-3650723CE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96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796DD-F889-4427-A315-FE71CFC673FC}" type="datetimeFigureOut">
              <a:rPr lang="en-CA" smtClean="0"/>
              <a:t>2021-09-21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EC6C-7A9A-4BA8-9ECD-3650723CE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29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3295" y="1265787"/>
            <a:ext cx="8785412" cy="233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u="sng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Labs</a:t>
            </a:r>
            <a:endParaRPr lang="en-CA" sz="2400" b="1" dirty="0" smtClean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400" b="1" dirty="0"/>
              <a:t>Build your VPC and launch a web server.</a:t>
            </a:r>
            <a:endParaRPr lang="en-CA" sz="2400" b="1" dirty="0"/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400" b="1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Build your DB server and interact with your DB using an APP.</a:t>
            </a:r>
            <a:endParaRPr lang="en-CA" sz="2400" b="1" dirty="0" smtClean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400" b="1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Scale and load balance your architecture.</a:t>
            </a:r>
            <a:endParaRPr lang="en-CA" sz="2400" b="1" dirty="0" smtClean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 </a:t>
            </a:r>
            <a:endParaRPr lang="en-CA" sz="2400" b="1" dirty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2505" y="164022"/>
            <a:ext cx="7619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Assignment – 7 (Webserver, DB, ALB)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1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828339"/>
            <a:ext cx="11481995" cy="59305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7387" y="107577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Database Created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0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819" y="939834"/>
            <a:ext cx="11790382" cy="56883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5565" y="139850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Database Connected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7" y="935204"/>
            <a:ext cx="12052151" cy="56975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6925" y="107576"/>
            <a:ext cx="415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Some commands in </a:t>
            </a:r>
            <a:r>
              <a:rPr lang="en-CA" sz="28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Mysql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0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87" y="720762"/>
            <a:ext cx="11707906" cy="5943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8139" y="96819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CLI showing address book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9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6626" y="523509"/>
            <a:ext cx="8785412" cy="2344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solidFill>
                  <a:srgbClr val="FF0000"/>
                </a:solidFill>
              </a:rPr>
              <a:t>Labs</a:t>
            </a:r>
            <a:endParaRPr lang="en-CA" sz="2400" dirty="0">
              <a:solidFill>
                <a:srgbClr val="FF0000"/>
              </a:solidFill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</a:rPr>
              <a:t>Build your VPC and launch a web server.</a:t>
            </a:r>
            <a:endParaRPr lang="en-CA" sz="2400" dirty="0">
              <a:solidFill>
                <a:srgbClr val="FF0000"/>
              </a:solidFill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</a:rPr>
              <a:t>Build your DB server and interact with your DB using an APP.</a:t>
            </a:r>
            <a:endParaRPr lang="en-CA" sz="2400" dirty="0">
              <a:solidFill>
                <a:srgbClr val="FF0000"/>
              </a:solidFill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400" b="1" dirty="0"/>
              <a:t>Scale and load balance your architecture</a:t>
            </a:r>
            <a:r>
              <a:rPr lang="en-IN" sz="2400" dirty="0">
                <a:solidFill>
                  <a:srgbClr val="FF0000"/>
                </a:solidFill>
              </a:rPr>
              <a:t>.</a:t>
            </a:r>
            <a:endParaRPr lang="en-CA" sz="2400" dirty="0">
              <a:solidFill>
                <a:srgbClr val="FF0000"/>
              </a:solidFill>
            </a:endParaRPr>
          </a:p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solidFill>
                  <a:srgbClr val="FF0000"/>
                </a:solidFill>
              </a:rPr>
              <a:t> </a:t>
            </a:r>
            <a:endParaRPr lang="en-CA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0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8" y="662837"/>
            <a:ext cx="11643360" cy="60917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3293" y="85827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AMI Created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123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3" y="506239"/>
            <a:ext cx="11306287" cy="62327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3293" y="-16981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Target Group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16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2" y="477977"/>
            <a:ext cx="10886739" cy="62893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7081" y="0"/>
            <a:ext cx="212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Load Balance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2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5" y="666974"/>
            <a:ext cx="11836998" cy="5945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169" y="53790"/>
            <a:ext cx="736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ASG – 2New EC2 Instances Running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7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4" y="742278"/>
            <a:ext cx="11374419" cy="57978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78888" y="79209"/>
            <a:ext cx="5259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Load Balance traffic to us-east-1A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0" y="656216"/>
            <a:ext cx="11847755" cy="61201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2966" y="0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EC2 Instance with Private and Public IPs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4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613187"/>
            <a:ext cx="11101893" cy="59321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97222" y="36179"/>
            <a:ext cx="518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Load Balance traffic to us-east-1B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98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2" y="699248"/>
            <a:ext cx="11607501" cy="59783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0568" y="79209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Health Check Passed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03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1204856"/>
            <a:ext cx="11413864" cy="53600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8888" y="79209"/>
            <a:ext cx="5246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CPU &gt; 85% </a:t>
            </a:r>
            <a:r>
              <a:rPr lang="en-CA" sz="28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InAlarm</a:t>
            </a:r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- </a:t>
            </a:r>
            <a:r>
              <a:rPr lang="en-CA" sz="28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Cloudwatch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7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588125"/>
            <a:ext cx="11779624" cy="61766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90859" y="64905"/>
            <a:ext cx="4645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ASG triggered more Instances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5" y="882127"/>
            <a:ext cx="11155680" cy="57474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0670" y="129451"/>
            <a:ext cx="5182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ASG reached maximum Instances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52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3" y="842908"/>
            <a:ext cx="11768867" cy="57100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8475" y="86062"/>
            <a:ext cx="356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Execute ./webserver.sh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4381" y="111481"/>
            <a:ext cx="4341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Webserver page connection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0" y="860611"/>
            <a:ext cx="11679280" cy="592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5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" y="576692"/>
            <a:ext cx="12041393" cy="55970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2597" y="53472"/>
            <a:ext cx="498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STOP </a:t>
            </a:r>
            <a:r>
              <a:rPr lang="en-CA" sz="28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systemctl</a:t>
            </a:r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</a:t>
            </a:r>
            <a:r>
              <a:rPr lang="en-CA" sz="28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httpd.service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5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4" y="484094"/>
            <a:ext cx="11091134" cy="6054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4098" y="0"/>
            <a:ext cx="383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No </a:t>
            </a:r>
            <a:r>
              <a:rPr lang="en-CA" sz="28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httpd</a:t>
            </a:r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Connection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3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5" y="600421"/>
            <a:ext cx="11349318" cy="56571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5595" y="77201"/>
            <a:ext cx="4341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Start </a:t>
            </a:r>
            <a:r>
              <a:rPr lang="en-CA" sz="28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systemctl</a:t>
            </a:r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</a:t>
            </a:r>
            <a:r>
              <a:rPr lang="en-CA" sz="28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httpd</a:t>
            </a:r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service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0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6319" y="193638"/>
            <a:ext cx="441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Webserver page Connection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2" y="903642"/>
            <a:ext cx="11679280" cy="545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2386" y="813966"/>
            <a:ext cx="8785412" cy="233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u="sng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Labs</a:t>
            </a:r>
            <a:endParaRPr lang="en-CA" sz="2400" dirty="0" smtClean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400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Build your VPC and launch a web server.</a:t>
            </a:r>
            <a:endParaRPr lang="en-CA" sz="2400" dirty="0" smtClean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400" b="1" dirty="0"/>
              <a:t>Build your DB server and interact with your DB using an APP</a:t>
            </a:r>
            <a:r>
              <a:rPr lang="en-IN" sz="2400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.</a:t>
            </a:r>
            <a:endParaRPr lang="en-CA" sz="2400" dirty="0" smtClean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400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Scale and load balance your architecture.</a:t>
            </a:r>
            <a:endParaRPr lang="en-CA" sz="2400" dirty="0" smtClean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en-IN" sz="2400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 </a:t>
            </a:r>
            <a:endParaRPr lang="en-CA" sz="2400" dirty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8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178</Words>
  <Application>Microsoft Office PowerPoint</Application>
  <PresentationFormat>Widescreen</PresentationFormat>
  <Paragraphs>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Tempus Sans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Chike Chinwuba</dc:creator>
  <cp:lastModifiedBy>Chike Chinwuba</cp:lastModifiedBy>
  <cp:revision>18</cp:revision>
  <dcterms:created xsi:type="dcterms:W3CDTF">2021-09-19T22:17:17Z</dcterms:created>
  <dcterms:modified xsi:type="dcterms:W3CDTF">2021-09-25T02:42:26Z</dcterms:modified>
</cp:coreProperties>
</file>