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61" r:id="rId6"/>
    <p:sldId id="260" r:id="rId7"/>
    <p:sldId id="262" r:id="rId8"/>
    <p:sldId id="264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47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58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3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9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53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67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39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32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53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68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2868-488F-43AE-8CB1-0D6F7B83A889}" type="datetimeFigureOut">
              <a:rPr lang="en-CA" smtClean="0"/>
              <a:t>2021-10-04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0D79-9E82-4AD1-8F4C-59B0A9761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16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9205" y="429633"/>
            <a:ext cx="6827519" cy="309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u="sng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Jenkins</a:t>
            </a:r>
            <a:r>
              <a:rPr lang="en-US" sz="2800" u="sng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, </a:t>
            </a:r>
            <a:r>
              <a:rPr lang="en-US" sz="2800" u="sng" dirty="0" err="1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800" u="sng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, Nexus</a:t>
            </a:r>
            <a:endParaRPr lang="en-CA" sz="28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u="none" strike="noStrike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Jenkins Server as per document</a:t>
            </a:r>
            <a:endParaRPr lang="en-CA" sz="2000" b="1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Server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Nexus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Artifactory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Tool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Do Integration of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and Nexus with Jenkins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000" dirty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4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" y="871369"/>
            <a:ext cx="11234569" cy="5883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9842" y="193636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JAVA &amp; GIT CONFIGURATIONS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1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" y="774550"/>
            <a:ext cx="11263256" cy="5858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1983" y="156373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WEBSERVER PROJECT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8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7" y="817580"/>
            <a:ext cx="10585525" cy="5844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1517" y="167131"/>
            <a:ext cx="714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WEBSERVER PROJECT – CONSOLE OUTPUT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3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" y="623943"/>
            <a:ext cx="11413864" cy="59758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9099" y="65458"/>
            <a:ext cx="5210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Command line script automation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9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9205" y="429633"/>
            <a:ext cx="841965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u="sng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Jenkins, </a:t>
            </a:r>
            <a:r>
              <a:rPr lang="en-US" sz="2000" u="sng" dirty="0" err="1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u="sng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, Nexus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u="none" strike="noStrike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Jenkins Server as per document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</a:t>
            </a:r>
            <a:r>
              <a:rPr lang="en-US" sz="2000" b="1" dirty="0" err="1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Server</a:t>
            </a:r>
            <a:endParaRPr lang="en-CA" sz="2000" b="1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Nexus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Artifactory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Tool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Do Integration of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and Nexus with Jenkins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000" dirty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3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828073"/>
            <a:ext cx="11736594" cy="5626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8952" y="177888"/>
            <a:ext cx="4086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SONARCUBE INSTANCE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4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7" y="871369"/>
            <a:ext cx="11407651" cy="58682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2429" y="253191"/>
            <a:ext cx="419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VIM on configuration files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4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" y="1021977"/>
            <a:ext cx="11596743" cy="57123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0161" y="253191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Sonarqube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started on CLI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" y="903642"/>
            <a:ext cx="10133704" cy="5631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5451" y="199403"/>
            <a:ext cx="8294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Tail –f  - File Not running on URL  http://&lt;.....&gt;:9000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7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383" y="1085849"/>
            <a:ext cx="841965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u="sng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Jenkins, </a:t>
            </a:r>
            <a:r>
              <a:rPr lang="en-US" sz="2000" u="sng" dirty="0" err="1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u="sng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, Nexus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u="none" strike="noStrike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Jenkins Server as per document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</a:t>
            </a:r>
            <a:r>
              <a:rPr lang="en-US" sz="2000" dirty="0" err="1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Server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Nexus </a:t>
            </a:r>
            <a:r>
              <a:rPr lang="en-US" sz="2000" b="1" dirty="0" err="1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Artifactory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Tool</a:t>
            </a:r>
            <a:endParaRPr lang="en-CA" sz="2000" b="1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Do Integration of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and Nexus with Jenkins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000" dirty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2" y="731519"/>
            <a:ext cx="11804725" cy="60404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2900" y="139848"/>
            <a:ext cx="6486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AMI IMAGE MARKETPLACE - JENKINS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26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1021976"/>
            <a:ext cx="11456894" cy="5579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1073" y="167129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Nexus Instances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9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1" y="793708"/>
            <a:ext cx="10789920" cy="6064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8645" y="156372"/>
            <a:ext cx="418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Nexus Started and Stopped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2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5" y="839096"/>
            <a:ext cx="10843707" cy="5829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27" y="134857"/>
            <a:ext cx="8242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Nexus NOT RUNNING – PORT 8081 ADDED TO SG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383" y="1085849"/>
            <a:ext cx="841965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u="sng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Jenkins, </a:t>
            </a:r>
            <a:r>
              <a:rPr lang="en-US" sz="2000" u="sng" dirty="0" err="1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u="sng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, Nexus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u="none" strike="noStrike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Jenkins Server as per document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</a:t>
            </a:r>
            <a:r>
              <a:rPr lang="en-US" sz="2000" dirty="0" err="1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Server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Create/Install Nexus </a:t>
            </a:r>
            <a:r>
              <a:rPr lang="en-US" sz="2000" dirty="0" err="1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Artifactory</a:t>
            </a:r>
            <a:r>
              <a:rPr lang="en-US" sz="2000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Tool</a:t>
            </a:r>
            <a:endParaRPr lang="en-CA" sz="2000" dirty="0" smtClean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Do Integration of </a:t>
            </a:r>
            <a:r>
              <a:rPr lang="en-US" sz="2000" b="1" dirty="0" err="1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SonarQube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and Nexus with Jenkins</a:t>
            </a:r>
            <a:endParaRPr lang="en-CA" sz="2000" b="1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000" dirty="0"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9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785309"/>
            <a:ext cx="11578814" cy="5881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8208" y="129090"/>
            <a:ext cx="4931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AUTHORIZATION - JENKINS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772360"/>
            <a:ext cx="11718664" cy="5808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1662" y="161363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BUILD RUN – CONSOLE  OUTPUT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MyProject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0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0" y="763794"/>
            <a:ext cx="11575228" cy="5767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7874" y="150605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BUILD RUN – CONSOLE  OUTPUT -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MysecondProject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1" y="677733"/>
            <a:ext cx="11822655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9851" y="161363"/>
            <a:ext cx="474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BITNAMI CLI CONNECTION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1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4" y="955686"/>
            <a:ext cx="11220226" cy="5660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9851" y="161363"/>
            <a:ext cx="5022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BITNAMI CLI Output - Projects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" y="688489"/>
            <a:ext cx="11820697" cy="6029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9851" y="161363"/>
            <a:ext cx="3153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SSH Keys – Public &amp; Private</a:t>
            </a:r>
            <a:endParaRPr lang="en-CA" sz="20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0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1" y="1000462"/>
            <a:ext cx="11274015" cy="5638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7428" y="182879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Github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Clone Key Replacement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9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111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Tempus Sans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20</cp:revision>
  <dcterms:created xsi:type="dcterms:W3CDTF">2021-10-04T20:18:02Z</dcterms:created>
  <dcterms:modified xsi:type="dcterms:W3CDTF">2021-10-08T23:23:40Z</dcterms:modified>
</cp:coreProperties>
</file>