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44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2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85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3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97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49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32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0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77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77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7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5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147" y="182880"/>
            <a:ext cx="7163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Automated Products Recommendations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792" y="964284"/>
            <a:ext cx="115304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Background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CA" sz="2400" b="1" dirty="0" smtClean="0">
                <a:latin typeface="Tempus Sans ITC" panose="04020404030D07020202" pitchFamily="82" charset="0"/>
              </a:rPr>
              <a:t>Online Products Recommendation</a:t>
            </a:r>
            <a:endParaRPr lang="en-CA" sz="2400" b="1" dirty="0" smtClean="0">
              <a:latin typeface="Tempus Sans ITC" panose="04020404030D07020202" pitchFamily="82" charset="0"/>
            </a:endParaRPr>
          </a:p>
          <a:p>
            <a:endParaRPr lang="en-CA" sz="2400" b="1" dirty="0">
              <a:latin typeface="Tempus Sans ITC" panose="04020404030D07020202" pitchFamily="82" charset="0"/>
            </a:endParaRPr>
          </a:p>
          <a:p>
            <a:endParaRPr lang="en-CA" sz="2400" b="1" dirty="0" smtClean="0">
              <a:latin typeface="Tempus Sans ITC" panose="04020404030D07020202" pitchFamily="82" charset="0"/>
            </a:endParaRPr>
          </a:p>
          <a:p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Objectives</a:t>
            </a:r>
            <a:endParaRPr lang="en-CA" sz="2400" b="1" dirty="0" smtClean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sz="2400" b="1" dirty="0" smtClean="0">
                <a:latin typeface="Tempus Sans ITC" panose="04020404030D07020202" pitchFamily="82" charset="0"/>
              </a:rPr>
              <a:t>Build a Products recommendation solution online which involves using Machine learning training model based on aggregate customer  purchasing model.</a:t>
            </a:r>
            <a:endParaRPr lang="en-CA" sz="2400" b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114" y="193640"/>
            <a:ext cx="5787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Design Solution Blueprint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04" t="2128" b="2321"/>
          <a:stretch/>
        </p:blipFill>
        <p:spPr>
          <a:xfrm>
            <a:off x="1054249" y="817581"/>
            <a:ext cx="10348855" cy="531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467" y="5993858"/>
            <a:ext cx="12005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2400" b="1" dirty="0" err="1" smtClean="0">
                <a:latin typeface="Tempus Sans ITC" panose="04020404030D07020202" pitchFamily="82" charset="0"/>
              </a:rPr>
              <a:t>Customerid</a:t>
            </a:r>
            <a:r>
              <a:rPr lang="en-CA" sz="2400" b="1" dirty="0" smtClean="0">
                <a:latin typeface="Tempus Sans ITC" panose="04020404030D07020202" pitchFamily="82" charset="0"/>
              </a:rPr>
              <a:t> recommendations based on  prediction in Apache Spark after running script</a:t>
            </a:r>
            <a:endParaRPr lang="en-CA" sz="2400" b="1" dirty="0" smtClean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543" t="38432" r="35555" b="32235"/>
          <a:stretch/>
        </p:blipFill>
        <p:spPr>
          <a:xfrm>
            <a:off x="914401" y="441063"/>
            <a:ext cx="10036884" cy="526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326" y="0"/>
            <a:ext cx="5787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      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  Process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190" y="584775"/>
            <a:ext cx="1181907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Mechanics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dirty="0" smtClean="0">
                <a:latin typeface="Tempus Sans ITC" panose="04020404030D07020202" pitchFamily="82" charset="0"/>
              </a:rPr>
              <a:t>Simulate order data from an EC2 instance (Use CLI and configure our logs to write into the Kinesis </a:t>
            </a:r>
            <a:r>
              <a:rPr lang="en-CA" dirty="0" smtClean="0">
                <a:latin typeface="Tempus Sans ITC" panose="04020404030D07020202" pitchFamily="82" charset="0"/>
              </a:rPr>
              <a:t>firehose that </a:t>
            </a:r>
            <a:r>
              <a:rPr lang="en-CA" dirty="0" smtClean="0">
                <a:latin typeface="Tempus Sans ITC" panose="04020404030D07020202" pitchFamily="82" charset="0"/>
              </a:rPr>
              <a:t>was </a:t>
            </a:r>
            <a:r>
              <a:rPr lang="en-CA" dirty="0" smtClean="0">
                <a:latin typeface="Tempus Sans ITC" panose="04020404030D07020202" pitchFamily="82" charset="0"/>
              </a:rPr>
              <a:t>created)Kinesis agent in the EC2 instance pumping the data into Kinesis Firehose delivery stream.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CA" dirty="0" smtClean="0"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dirty="0" smtClean="0">
                <a:latin typeface="Tempus Sans ITC" panose="04020404030D07020202" pitchFamily="82" charset="0"/>
              </a:rPr>
              <a:t>Publish that data using Kinesis </a:t>
            </a:r>
            <a:r>
              <a:rPr lang="en-CA" dirty="0" smtClean="0">
                <a:latin typeface="Tempus Sans ITC" panose="04020404030D07020202" pitchFamily="82" charset="0"/>
              </a:rPr>
              <a:t>Firehose into data lake hosted in Amazon S3 (Configure your buffer size and buffer interval in S3). The least amount of time for buffer interval is 60s.</a:t>
            </a:r>
            <a:endParaRPr lang="en-CA" dirty="0" smtClean="0"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CA" dirty="0"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dirty="0" smtClean="0">
                <a:latin typeface="Tempus Sans ITC" panose="04020404030D07020202" pitchFamily="82" charset="0"/>
              </a:rPr>
              <a:t>Spin </a:t>
            </a:r>
            <a:r>
              <a:rPr lang="en-CA" dirty="0" smtClean="0">
                <a:latin typeface="Tempus Sans ITC" panose="04020404030D07020202" pitchFamily="82" charset="0"/>
              </a:rPr>
              <a:t>up an EMR (Elastic Map Reduce) using M5xlarge instances (1 Master and 2 Slave Nodes), run Apache spark using ML Library to generate recommendations based on order data in S3 data lake.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CA" dirty="0"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dirty="0" smtClean="0">
                <a:latin typeface="Tempus Sans ITC" panose="04020404030D07020202" pitchFamily="82" charset="0"/>
              </a:rPr>
              <a:t>Machine learning is a heavy CPU operation, so you have to choose your instances, if you were doing deep learning, you might have to use a GPU instance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CA" dirty="0"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dirty="0" smtClean="0">
                <a:latin typeface="Tempus Sans ITC" panose="04020404030D07020202" pitchFamily="82" charset="0"/>
              </a:rPr>
              <a:t>Add </a:t>
            </a:r>
            <a:r>
              <a:rPr lang="en-CA" dirty="0" err="1" smtClean="0">
                <a:latin typeface="Tempus Sans ITC" panose="04020404030D07020202" pitchFamily="82" charset="0"/>
              </a:rPr>
              <a:t>ssh</a:t>
            </a:r>
            <a:r>
              <a:rPr lang="en-CA" dirty="0" smtClean="0">
                <a:latin typeface="Tempus Sans ITC" panose="04020404030D07020202" pitchFamily="82" charset="0"/>
              </a:rPr>
              <a:t> port 22 into your Master Node, copy some </a:t>
            </a:r>
            <a:r>
              <a:rPr lang="en-CA" dirty="0" err="1">
                <a:latin typeface="Tempus Sans ITC" panose="04020404030D07020202" pitchFamily="82" charset="0"/>
              </a:rPr>
              <a:t>P</a:t>
            </a:r>
            <a:r>
              <a:rPr lang="en-CA" dirty="0" err="1" smtClean="0">
                <a:latin typeface="Tempus Sans ITC" panose="04020404030D07020202" pitchFamily="82" charset="0"/>
              </a:rPr>
              <a:t>yspark</a:t>
            </a:r>
            <a:r>
              <a:rPr lang="en-CA" dirty="0" smtClean="0">
                <a:latin typeface="Tempus Sans ITC" panose="04020404030D07020202" pitchFamily="82" charset="0"/>
              </a:rPr>
              <a:t> script from the Machine learning Library. The data should be copied into a HDFS file system and implicitly is accessible to other slave nodes since it is shared.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CA" dirty="0"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dirty="0" smtClean="0">
                <a:latin typeface="Tempus Sans ITC" panose="04020404030D07020202" pitchFamily="82" charset="0"/>
              </a:rPr>
              <a:t>The script is an </a:t>
            </a:r>
            <a:r>
              <a:rPr lang="en-CA" dirty="0" err="1" smtClean="0">
                <a:latin typeface="Tempus Sans ITC" panose="04020404030D07020202" pitchFamily="82" charset="0"/>
              </a:rPr>
              <a:t>als</a:t>
            </a:r>
            <a:r>
              <a:rPr lang="en-CA" dirty="0" smtClean="0">
                <a:latin typeface="Tempus Sans ITC" panose="04020404030D07020202" pitchFamily="82" charset="0"/>
              </a:rPr>
              <a:t> (least square algorithm) that extracts our </a:t>
            </a:r>
            <a:r>
              <a:rPr lang="en-CA" dirty="0" err="1" smtClean="0">
                <a:latin typeface="Tempus Sans ITC" panose="04020404030D07020202" pitchFamily="82" charset="0"/>
              </a:rPr>
              <a:t>PurchaseLog</a:t>
            </a:r>
            <a:r>
              <a:rPr lang="en-CA" dirty="0" smtClean="0">
                <a:latin typeface="Tempus Sans ITC" panose="04020404030D07020202" pitchFamily="82" charset="0"/>
              </a:rPr>
              <a:t> data on S3 and trains the model that will be used to make recommendations. We can generate the top 10 recommendations on the purchase records using </a:t>
            </a:r>
            <a:r>
              <a:rPr lang="en-CA" dirty="0" err="1" smtClean="0">
                <a:latin typeface="Tempus Sans ITC" panose="04020404030D07020202" pitchFamily="82" charset="0"/>
              </a:rPr>
              <a:t>Customerid</a:t>
            </a:r>
            <a:r>
              <a:rPr lang="en-CA" dirty="0" smtClean="0">
                <a:latin typeface="Tempus Sans ITC" panose="04020404030D07020202" pitchFamily="82" charset="0"/>
              </a:rPr>
              <a:t>.</a:t>
            </a:r>
            <a:endParaRPr lang="en-CA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3430" y="107578"/>
            <a:ext cx="5787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     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Security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152" y="903643"/>
            <a:ext cx="118441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2400" dirty="0" smtClean="0">
                <a:latin typeface="Tempus Sans ITC" panose="04020404030D07020202" pitchFamily="82" charset="0"/>
              </a:rPr>
              <a:t>Create a new role for Kinesis Firehose to access our S3 bucket. (Default policy for Kinesis Firehose gives it access to Kinesis Data Streams, AWS Lambda and Amazon S3)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2400" dirty="0" smtClean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2400" dirty="0">
              <a:latin typeface="Tempus Sans ITC" panose="04020404030D07020202" pitchFamily="82" charset="0"/>
            </a:endParaRPr>
          </a:p>
          <a:p>
            <a:endParaRPr lang="en-CA" sz="2400" dirty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2400" dirty="0" smtClean="0">
                <a:latin typeface="Tempus Sans ITC" panose="04020404030D07020202" pitchFamily="82" charset="0"/>
              </a:rPr>
              <a:t>Create a new role for our EC2 instance and give it an Administrative Access role so that it can read and write to most services.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2400" dirty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2400" dirty="0" smtClean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2400" dirty="0" smtClean="0">
                <a:latin typeface="Tempus Sans ITC" panose="04020404030D07020202" pitchFamily="82" charset="0"/>
              </a:rPr>
              <a:t>Make your S3 data (500,000) </a:t>
            </a:r>
            <a:r>
              <a:rPr lang="en-CA" sz="2400" dirty="0" err="1" smtClean="0">
                <a:latin typeface="Tempus Sans ITC" panose="04020404030D07020202" pitchFamily="82" charset="0"/>
              </a:rPr>
              <a:t>PurchaseLogs</a:t>
            </a:r>
            <a:r>
              <a:rPr lang="en-CA" sz="2400" dirty="0" smtClean="0">
                <a:latin typeface="Tempus Sans ITC" panose="04020404030D07020202" pitchFamily="82" charset="0"/>
              </a:rPr>
              <a:t> Public so that it is accessible to all</a:t>
            </a:r>
            <a:endParaRPr lang="en-CA" sz="2400" dirty="0" smtClean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2400" dirty="0" smtClean="0">
              <a:latin typeface="Tempus Sans ITC" panose="04020404030D07020202" pitchFamily="82" charset="0"/>
            </a:endParaRPr>
          </a:p>
          <a:p>
            <a:pPr lvl="2"/>
            <a:endParaRPr lang="en-CA" sz="2400" dirty="0" smtClean="0"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CA" sz="2400" dirty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2400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349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Tempus Sans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Chike Chinwuba</dc:creator>
  <cp:lastModifiedBy>Chike Chinwuba</cp:lastModifiedBy>
  <cp:revision>43</cp:revision>
  <dcterms:created xsi:type="dcterms:W3CDTF">2021-10-18T18:37:42Z</dcterms:created>
  <dcterms:modified xsi:type="dcterms:W3CDTF">2021-10-19T00:23:32Z</dcterms:modified>
</cp:coreProperties>
</file>