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8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8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8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2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5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8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0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04A3-F5D9-4EBC-8750-A6524D8D3DB0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F717-DB35-445C-8160-1266328DC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0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991" y="1270395"/>
            <a:ext cx="8111266" cy="371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EC2 instances</a:t>
            </a:r>
            <a:endParaRPr lang="en-CA" sz="28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u="none" strike="noStrike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Windows Instance in Public Subnet and connect.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Linux Instance in Public Subnet and connect.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Linux Instance in Private Subnet and connect.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screenshots for everything. </a:t>
            </a:r>
            <a:endParaRPr lang="en-CA" sz="2400" dirty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988" y="350528"/>
            <a:ext cx="5633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DevOps Training Assignment  2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534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583292"/>
            <a:ext cx="11629016" cy="61217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46087" y="92344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Linux EC2 Server running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0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426987"/>
            <a:ext cx="11901544" cy="5638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44872" y="0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Linux EC2 server connected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53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104900"/>
            <a:ext cx="6976110" cy="464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8200" y="264465"/>
            <a:ext cx="519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Converting Key pairs from .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pem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to .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ppk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using Putty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12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867"/>
            <a:ext cx="12192000" cy="5638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3476" y="124616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Connecting to Internet using Putty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034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4" y="753036"/>
            <a:ext cx="11212490" cy="5830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4238" y="103101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Windows Server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1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7" y="839096"/>
            <a:ext cx="11069595" cy="58626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8748" y="11385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Windows Server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7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0" y="1011036"/>
            <a:ext cx="10660828" cy="55080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51047" y="146131"/>
            <a:ext cx="2809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Windows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Passwd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345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" y="710005"/>
            <a:ext cx="10742320" cy="6035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42668" y="199920"/>
            <a:ext cx="3462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Windows Remote Connection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9546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Tempus Sans ITC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7</cp:revision>
  <dcterms:created xsi:type="dcterms:W3CDTF">2021-09-08T00:14:59Z</dcterms:created>
  <dcterms:modified xsi:type="dcterms:W3CDTF">2021-09-11T19:19:14Z</dcterms:modified>
</cp:coreProperties>
</file>