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9" r:id="rId4"/>
    <p:sldId id="258" r:id="rId5"/>
    <p:sldId id="259" r:id="rId6"/>
    <p:sldId id="261" r:id="rId7"/>
    <p:sldId id="262" r:id="rId8"/>
    <p:sldId id="260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B001-CE8F-4FDD-9E4C-8725DA4868C6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730D-0E28-4335-9368-732DD6348E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516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B001-CE8F-4FDD-9E4C-8725DA4868C6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730D-0E28-4335-9368-732DD6348E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17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B001-CE8F-4FDD-9E4C-8725DA4868C6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730D-0E28-4335-9368-732DD6348E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895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B001-CE8F-4FDD-9E4C-8725DA4868C6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730D-0E28-4335-9368-732DD6348E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839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B001-CE8F-4FDD-9E4C-8725DA4868C6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730D-0E28-4335-9368-732DD6348E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920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B001-CE8F-4FDD-9E4C-8725DA4868C6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730D-0E28-4335-9368-732DD6348E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23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B001-CE8F-4FDD-9E4C-8725DA4868C6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730D-0E28-4335-9368-732DD6348E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098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B001-CE8F-4FDD-9E4C-8725DA4868C6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730D-0E28-4335-9368-732DD6348E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792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B001-CE8F-4FDD-9E4C-8725DA4868C6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730D-0E28-4335-9368-732DD6348E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822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B001-CE8F-4FDD-9E4C-8725DA4868C6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730D-0E28-4335-9368-732DD6348E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056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B001-CE8F-4FDD-9E4C-8725DA4868C6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730D-0E28-4335-9368-732DD6348E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97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6B001-CE8F-4FDD-9E4C-8725DA4868C6}" type="datetimeFigureOut">
              <a:rPr lang="en-CA" smtClean="0"/>
              <a:t>2021-09-11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F730D-0E28-4335-9368-732DD6348E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923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9991" y="1270395"/>
            <a:ext cx="8111266" cy="3711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800" b="1" u="sng" dirty="0" smtClean="0">
                <a:solidFill>
                  <a:srgbClr val="FF0000"/>
                </a:solidFill>
                <a:effectLst/>
                <a:latin typeface="Tempus Sans ITC" panose="04020404030D070202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EC2 instances</a:t>
            </a:r>
            <a:endParaRPr lang="en-CA" sz="2800" dirty="0" smtClean="0">
              <a:solidFill>
                <a:srgbClr val="FF0000"/>
              </a:solidFill>
              <a:effectLst/>
              <a:latin typeface="Tempus Sans ITC" panose="04020404030D07020202" pitchFamily="8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b="1" u="none" strike="noStrike" dirty="0" smtClean="0">
                <a:effectLst/>
                <a:latin typeface="Tempus Sans ITC" panose="04020404030D070202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dirty="0" smtClean="0">
              <a:effectLst/>
              <a:latin typeface="Tempus Sans ITC" panose="04020404030D07020202" pitchFamily="8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>
                <a:effectLst/>
                <a:latin typeface="Tempus Sans ITC" panose="04020404030D070202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one Windows Instance in Public Subnet and connect.</a:t>
            </a:r>
            <a:endParaRPr lang="en-CA" sz="2400" dirty="0" smtClean="0">
              <a:effectLst/>
              <a:latin typeface="Tempus Sans ITC" panose="04020404030D07020202" pitchFamily="8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>
                <a:effectLst/>
                <a:latin typeface="Tempus Sans ITC" panose="04020404030D070202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one Linux Instance in Public Subnet and connect.</a:t>
            </a:r>
            <a:endParaRPr lang="en-CA" sz="2400" dirty="0" smtClean="0">
              <a:effectLst/>
              <a:latin typeface="Tempus Sans ITC" panose="04020404030D07020202" pitchFamily="8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effectLst/>
                <a:latin typeface="Tempus Sans ITC" panose="04020404030D070202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one Linux Instance in Private Subnet and connect</a:t>
            </a:r>
            <a:r>
              <a:rPr lang="en-US" sz="2400" dirty="0" smtClean="0">
                <a:effectLst/>
                <a:latin typeface="Tempus Sans ITC" panose="04020404030D070202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400" dirty="0" smtClean="0">
              <a:effectLst/>
              <a:latin typeface="Tempus Sans ITC" panose="04020404030D07020202" pitchFamily="8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en-US" sz="2400" dirty="0" smtClean="0">
                <a:effectLst/>
                <a:latin typeface="Tempus Sans ITC" panose="04020404030D070202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2400" dirty="0" smtClean="0">
              <a:effectLst/>
              <a:latin typeface="Tempus Sans ITC" panose="04020404030D07020202" pitchFamily="8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US" sz="2400" dirty="0" smtClean="0">
                <a:effectLst/>
                <a:latin typeface="Tempus Sans ITC" panose="04020404030D070202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screenshots for everything. </a:t>
            </a:r>
            <a:endParaRPr lang="en-CA" sz="2400" dirty="0">
              <a:effectLst/>
              <a:latin typeface="Tempus Sans ITC" panose="04020404030D07020202" pitchFamily="8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38988" y="350528"/>
            <a:ext cx="56332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DevOps Training Assignment  2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368264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35" y="964321"/>
            <a:ext cx="10533754" cy="576996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88680" y="86061"/>
            <a:ext cx="47484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Linus Command – Train2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534955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14" y="985496"/>
            <a:ext cx="9288171" cy="48870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87635" y="172123"/>
            <a:ext cx="14798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History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87934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71" y="1011219"/>
            <a:ext cx="11284772" cy="54219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17733" y="161365"/>
            <a:ext cx="6473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Cat command on *.</a:t>
            </a:r>
            <a:r>
              <a:rPr lang="en-CA" sz="32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pem</a:t>
            </a:r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key pair file 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463060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4" y="806824"/>
            <a:ext cx="10886737" cy="58198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21376" y="86061"/>
            <a:ext cx="40831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Chmod</a:t>
            </a:r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on *.PEM FILE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43440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8839" y="114472"/>
            <a:ext cx="5094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EC2 PUBLIC &amp; PRIVATE - 1</a:t>
            </a:r>
            <a:endParaRPr lang="en-CA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87" y="828339"/>
            <a:ext cx="11584017" cy="573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5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8" y="710005"/>
            <a:ext cx="11717385" cy="60440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78839" y="114472"/>
            <a:ext cx="5094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EC2 PUBLIC &amp; PRIVATE - 2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33708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83" y="700656"/>
            <a:ext cx="11664875" cy="59152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36977" y="19062"/>
            <a:ext cx="608211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0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EC2Public – INTERNET_CONNECT</a:t>
            </a:r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142715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26" y="785307"/>
            <a:ext cx="11177195" cy="594897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05502" y="103714"/>
            <a:ext cx="75312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Public – Private </a:t>
            </a:r>
            <a:r>
              <a:rPr lang="en-CA" sz="32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Ju</a:t>
            </a:r>
            <a:r>
              <a:rPr lang="en-CA" sz="32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mpServer</a:t>
            </a:r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- NOSUCCESS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31102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08" y="917089"/>
            <a:ext cx="10972800" cy="55482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11870" y="172123"/>
            <a:ext cx="31486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NAT GATEWAY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412668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4" y="731721"/>
            <a:ext cx="11126753" cy="595395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18232" y="0"/>
            <a:ext cx="40886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Route Table Edit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271001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21" y="763794"/>
            <a:ext cx="11349318" cy="57660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88680" y="86061"/>
            <a:ext cx="68756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Public – Private </a:t>
            </a:r>
            <a:r>
              <a:rPr lang="en-CA" sz="32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Ju</a:t>
            </a:r>
            <a:r>
              <a:rPr lang="en-CA" sz="32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mpServer</a:t>
            </a:r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- SUCCESS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000251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30" y="937730"/>
            <a:ext cx="11435379" cy="57570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88680" y="86061"/>
            <a:ext cx="44791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Linus Command – Train1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40876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61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Tempus Sans ITC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Chike Chinwuba</dc:creator>
  <cp:lastModifiedBy>Chike Chinwuba</cp:lastModifiedBy>
  <cp:revision>5</cp:revision>
  <dcterms:created xsi:type="dcterms:W3CDTF">2021-09-11T19:19:19Z</dcterms:created>
  <dcterms:modified xsi:type="dcterms:W3CDTF">2021-09-11T22:06:40Z</dcterms:modified>
</cp:coreProperties>
</file>