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4" r:id="rId12"/>
    <p:sldId id="265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3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7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34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4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1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8DD-2ABB-4AC5-9AA8-892AE2C3D9C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89BA-1785-4C01-B7A8-3CD9A2238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34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147" y="988459"/>
            <a:ext cx="11467650" cy="53173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S3, EBS &amp; IAM Practical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S3 bucket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 hands-on on S3 properties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Bucket Versioning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Server access logging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en-IN" b="1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CloudTrail</a:t>
            </a: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 events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Static website hosting (including permission) [ref. - https://www.w3schools.com/html/]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Lifecycle rules</a:t>
            </a:r>
            <a:endParaRPr lang="en-CA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Do EBS practical mentioned in doc “Volume-extend-aws.doc”.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Create new EBS volume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Assign it to server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Format volume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Mount temporary and permanent both.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chemeClr val="tx1"/>
                  </a:solidFill>
                </a:ln>
                <a:noFill/>
              </a:rPr>
              <a:t>Extend both data and root volume </a:t>
            </a:r>
            <a:endParaRPr lang="en-CA" dirty="0">
              <a:ln>
                <a:solidFill>
                  <a:schemeClr val="tx1"/>
                </a:solidFill>
              </a:ln>
              <a:noFill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IAM group, users, policy, AWSCLI users, roles and test the access.</a:t>
            </a:r>
            <a:endParaRPr lang="en-CA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AWSCLI user and configure </a:t>
            </a:r>
            <a:r>
              <a:rPr lang="en-IN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awscli</a:t>
            </a: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test all commands mentioned in document. </a:t>
            </a:r>
            <a:endParaRPr lang="en-CA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693" y="201706"/>
            <a:ext cx="693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Assignment – 5 (S3, EBS Volumes)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6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9" y="640079"/>
            <a:ext cx="10369958" cy="58682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98054" y="0"/>
            <a:ext cx="575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Index html &amp; error.html files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3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656216"/>
            <a:ext cx="11489167" cy="6026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1650" y="0"/>
            <a:ext cx="7396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Public access and Bucket policy access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6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6" y="833718"/>
            <a:ext cx="10650071" cy="5809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1615" y="0"/>
            <a:ext cx="7614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Static website S3 end point connection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4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9" y="615875"/>
            <a:ext cx="11220226" cy="6123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5940" y="0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S3 Life cycle Management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147" y="611941"/>
            <a:ext cx="11467650" cy="5404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S3, EBS &amp; IAM Practical</a:t>
            </a:r>
            <a:endParaRPr lang="en-CA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S3 bucket</a:t>
            </a:r>
            <a:endParaRPr lang="en-CA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 hands-on on S3 properties</a:t>
            </a:r>
            <a:endParaRPr lang="en-CA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Bucket Versioning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Server access logging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en-IN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CloudTrail</a:t>
            </a: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 events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Static website hosting (including permission) [ref. - https://www.w3schools.com/html/]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Lifecycle rules</a:t>
            </a:r>
            <a:endParaRPr lang="en-CA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Do EBS practical mentioned in doc “Volume-extend-aws.doc”.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Create new EBS volume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Assign it to server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Format volume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Mount temporary and permanent both.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IN" dirty="0">
                <a:ln>
                  <a:solidFill>
                    <a:srgbClr val="FF0000"/>
                  </a:solidFill>
                </a:ln>
              </a:rPr>
              <a:t>Extend both data and root volume </a:t>
            </a:r>
            <a:endParaRPr lang="en-CA" dirty="0">
              <a:ln>
                <a:solidFill>
                  <a:srgbClr val="FF0000"/>
                </a:solidFill>
              </a:ln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IAM group, users, policy, AWSCLI users, roles and test the access.</a:t>
            </a:r>
            <a:endParaRPr lang="en-CA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AWSCLI user and configure </a:t>
            </a:r>
            <a:r>
              <a:rPr lang="en-IN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awscli</a:t>
            </a: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test all commands mentioned in document. </a:t>
            </a:r>
            <a:endParaRPr lang="en-CA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2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9" y="754377"/>
            <a:ext cx="11298227" cy="57271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7752" y="108046"/>
            <a:ext cx="6712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EC2 Public – Private IP:10.0.1.192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0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129552"/>
            <a:ext cx="11577918" cy="55373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04768" y="215152"/>
            <a:ext cx="3398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CLI – EC2 Server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6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806824"/>
            <a:ext cx="11806518" cy="58257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16101" y="67235"/>
            <a:ext cx="1635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Fdisk</a:t>
            </a:r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-l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4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735069"/>
            <a:ext cx="11685494" cy="59792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79926" y="88738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Attach 1GB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9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8" y="806823"/>
            <a:ext cx="10609731" cy="5943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79926" y="88738"/>
            <a:ext cx="3432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Formatted - 1GB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" y="531891"/>
            <a:ext cx="11682805" cy="5794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711" y="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S3 Bucket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968187"/>
            <a:ext cx="11846858" cy="5791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5145" y="196314"/>
            <a:ext cx="3805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Mounted on /data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3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8" y="788858"/>
            <a:ext cx="11322425" cy="55178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2576" y="102186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File on data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1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6" y="796066"/>
            <a:ext cx="11908715" cy="5956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5176" y="75306"/>
            <a:ext cx="4141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Permanent Mount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731520"/>
            <a:ext cx="12030635" cy="5997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7139" y="115967"/>
            <a:ext cx="613185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Modify volume to 2GB</a:t>
            </a:r>
            <a:endParaRPr lang="en-CA" sz="34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01" y="677732"/>
            <a:ext cx="9197788" cy="6180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1533" y="64546"/>
            <a:ext cx="69386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</a:t>
            </a:r>
            <a:r>
              <a:rPr lang="en-CA" sz="3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Fdisk</a:t>
            </a:r>
            <a:r>
              <a:rPr lang="en-CA" sz="3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–l &amp; dh -f</a:t>
            </a:r>
            <a:endParaRPr lang="en-CA" sz="34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29" y="723131"/>
            <a:ext cx="6620799" cy="6051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1534" y="64546"/>
            <a:ext cx="6250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Resized volumes </a:t>
            </a:r>
            <a:endParaRPr lang="en-CA" sz="34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5" y="677731"/>
            <a:ext cx="10671586" cy="58437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9723" y="0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Versioning enabled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704812"/>
            <a:ext cx="11198711" cy="5719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300" y="58481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Files with versions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4" y="646331"/>
            <a:ext cx="11112649" cy="6039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922" y="0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Enabled Server access logging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720762"/>
            <a:ext cx="10822193" cy="6012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3348" y="0"/>
            <a:ext cx="418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Server access log files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2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531"/>
            <a:ext cx="11478410" cy="5730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2767" y="68200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Cloudtrail</a:t>
            </a:r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Created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866052"/>
            <a:ext cx="11456894" cy="5814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91168" y="124616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Cloudtrail</a:t>
            </a:r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Log Trail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4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7" y="779269"/>
            <a:ext cx="11456894" cy="60787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7295" y="132938"/>
            <a:ext cx="7180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Cloudtrail</a:t>
            </a:r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Log Trail directory - trails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303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19</cp:revision>
  <dcterms:created xsi:type="dcterms:W3CDTF">2021-09-13T23:52:06Z</dcterms:created>
  <dcterms:modified xsi:type="dcterms:W3CDTF">2021-09-15T02:16:46Z</dcterms:modified>
</cp:coreProperties>
</file>