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7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70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7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2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23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20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7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50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04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1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3FA3-429A-4CC2-925C-9EED215ABA5D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3EE5-E134-4822-A11F-2251B0BE5A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69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cgi" TargetMode="External"/><Relationship Id="rId2" Type="http://schemas.openxmlformats.org/officeDocument/2006/relationships/hyperlink" Target="https://www.youtube.com/watch?v=wgfsVmHnAi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irrors.estointernet.in/apache/maven/maven-3/3.6.3/binaries/apache-maven-3.6.3-bin.tar.g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5026" y="71682"/>
            <a:ext cx="4744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CICD Project – 1 </a:t>
            </a:r>
            <a:endParaRPr lang="en-CA" sz="30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5" name="image4.png" descr="E:\Cloud-Personal\Trainings\Materials\CI-CD-Pipeline\Project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8037" y="625680"/>
            <a:ext cx="9617337" cy="4399878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344245" y="5280268"/>
            <a:ext cx="1054249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We know how to use work with each and </a:t>
            </a:r>
            <a:r>
              <a:rPr lang="en-US" sz="2000" dirty="0" err="1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Git</a:t>
            </a:r>
            <a:r>
              <a:rPr lang="en-US" sz="2000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, Jenkins independently. What if you want to collaborate these two? that is where Simple DevOps project helps you. Follow below steps if you are a new guy to DevOps. You love it. </a:t>
            </a:r>
            <a:endParaRPr lang="en-CA" sz="2000" dirty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10" y="355003"/>
            <a:ext cx="1175810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Background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Build a simple CICD project that uses Jenkins and plugins to deploy code from Git to Apache Tomcat EC2 server.</a:t>
            </a:r>
            <a:endParaRPr lang="en-CA" sz="20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endParaRPr lang="en-CA" sz="2000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endParaRPr lang="en-CA" sz="20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Objectives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Install Maven (</a:t>
            </a:r>
            <a:r>
              <a:rPr lang="en-IN" sz="2000" b="1" dirty="0">
                <a:latin typeface="Tempus Sans ITC" panose="04020404030D07020202" pitchFamily="82" charset="0"/>
              </a:rPr>
              <a:t>a tool that can now be used for building and managing any Java-based project</a:t>
            </a:r>
            <a:r>
              <a:rPr lang="en-IN" sz="2000" dirty="0" smtClean="0"/>
              <a:t>)</a:t>
            </a:r>
            <a:r>
              <a:rPr lang="en-IN" sz="20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 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on Jenkins </a:t>
            </a:r>
            <a:r>
              <a:rPr lang="en-CA" sz="20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Bitnami</a:t>
            </a: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Marketplace T2 Small instance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Manage all plugins into Jenkins (Java –JDK, Maven – Invoker &amp; Plugin; Install git; Tomcat)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Edit a bunch of files in Jenkins and Tomcat servers – Add users on Tomcat so that you can use from GUI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Configure war files, containers and user name and password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Deploy the automated pipeline into Tomcat EC2 instance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CA" sz="20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5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860612"/>
            <a:ext cx="11349318" cy="58867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5868" y="173036"/>
            <a:ext cx="6381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Jenkins T2 Medium and Tomcat Ubuntu Servers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7732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79" y="18232"/>
            <a:ext cx="11715078" cy="6836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                         </a:t>
            </a:r>
            <a:r>
              <a:rPr lang="en-US" sz="2600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  </a:t>
            </a:r>
            <a:r>
              <a:rPr lang="en-US" sz="26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Install Maven into the </a:t>
            </a:r>
            <a:r>
              <a:rPr lang="en-US" sz="2600" b="1" dirty="0" err="1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Bitnami</a:t>
            </a:r>
            <a:r>
              <a:rPr lang="en-US" sz="2600" b="1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Calibri" panose="020F0502020204030204" pitchFamily="34" charset="0"/>
              </a:rPr>
              <a:t> Marketplace instance</a:t>
            </a:r>
          </a:p>
          <a:p>
            <a:r>
              <a:rPr lang="en-IN" sz="1600" u="sng" dirty="0" smtClean="0">
                <a:latin typeface="Tempus Sans ITC" panose="04020404030D07020202" pitchFamily="82" charset="0"/>
                <a:hlinkClick r:id="rId2"/>
              </a:rPr>
              <a:t>https</a:t>
            </a:r>
            <a:r>
              <a:rPr lang="en-IN" sz="1600" u="sng" dirty="0">
                <a:latin typeface="Tempus Sans ITC" panose="04020404030D07020202" pitchFamily="82" charset="0"/>
                <a:hlinkClick r:id="rId2"/>
              </a:rPr>
              <a:t>://www.youtube.com/watch?v=wgfsVmHnAiM</a:t>
            </a:r>
            <a:r>
              <a:rPr lang="en-IN" sz="1600" dirty="0">
                <a:latin typeface="Tempus Sans ITC" panose="04020404030D07020202" pitchFamily="82" charset="0"/>
              </a:rPr>
              <a:t> </a:t>
            </a:r>
            <a:endParaRPr lang="en-CA" sz="1600" dirty="0">
              <a:latin typeface="Tempus Sans ITC" panose="04020404030D07020202" pitchFamily="82" charset="0"/>
            </a:endParaRPr>
          </a:p>
          <a:p>
            <a:pPr lvl="0"/>
            <a:r>
              <a:rPr lang="en-IN" sz="1600" dirty="0">
                <a:latin typeface="Tempus Sans ITC" panose="04020404030D07020202" pitchFamily="82" charset="0"/>
              </a:rPr>
              <a:t>Download maven on Jenkins server. In our case it is /opt/maven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Link: - </a:t>
            </a:r>
            <a:r>
              <a:rPr lang="en-IN" sz="1600" u="sng" dirty="0">
                <a:latin typeface="Tempus Sans ITC" panose="04020404030D07020202" pitchFamily="82" charset="0"/>
                <a:hlinkClick r:id="rId3"/>
              </a:rPr>
              <a:t>http://maven.apache.org/download.cgi</a:t>
            </a:r>
            <a:r>
              <a:rPr lang="en-IN" sz="1600" dirty="0">
                <a:latin typeface="Tempus Sans ITC" panose="04020404030D07020202" pitchFamily="82" charset="0"/>
              </a:rPr>
              <a:t> 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# </a:t>
            </a:r>
            <a:r>
              <a:rPr lang="en-IN" sz="1600" dirty="0" err="1">
                <a:latin typeface="Tempus Sans ITC" panose="04020404030D07020202" pitchFamily="82" charset="0"/>
              </a:rPr>
              <a:t>sudo</a:t>
            </a:r>
            <a:r>
              <a:rPr lang="en-IN" sz="1600" dirty="0">
                <a:latin typeface="Tempus Sans ITC" panose="04020404030D07020202" pitchFamily="82" charset="0"/>
              </a:rPr>
              <a:t> </a:t>
            </a:r>
            <a:r>
              <a:rPr lang="en-IN" sz="1600" dirty="0" err="1">
                <a:latin typeface="Tempus Sans ITC" panose="04020404030D07020202" pitchFamily="82" charset="0"/>
              </a:rPr>
              <a:t>su</a:t>
            </a:r>
            <a:r>
              <a:rPr lang="en-IN" sz="1600" dirty="0">
                <a:latin typeface="Tempus Sans ITC" panose="04020404030D07020202" pitchFamily="82" charset="0"/>
              </a:rPr>
              <a:t> - 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# </a:t>
            </a:r>
            <a:r>
              <a:rPr lang="en-IN" sz="1600" dirty="0" err="1">
                <a:latin typeface="Tempus Sans ITC" panose="04020404030D07020202" pitchFamily="82" charset="0"/>
              </a:rPr>
              <a:t>mkdir</a:t>
            </a:r>
            <a:r>
              <a:rPr lang="en-IN" sz="1600" dirty="0">
                <a:latin typeface="Tempus Sans ITC" panose="04020404030D07020202" pitchFamily="82" charset="0"/>
              </a:rPr>
              <a:t> /opt/maven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# cd /opt/maven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# </a:t>
            </a:r>
            <a:r>
              <a:rPr lang="en-IN" sz="1600" dirty="0" err="1">
                <a:latin typeface="Tempus Sans ITC" panose="04020404030D07020202" pitchFamily="82" charset="0"/>
              </a:rPr>
              <a:t>wget</a:t>
            </a:r>
            <a:r>
              <a:rPr lang="en-IN" sz="1600" dirty="0">
                <a:latin typeface="Tempus Sans ITC" panose="04020404030D07020202" pitchFamily="82" charset="0"/>
              </a:rPr>
              <a:t> </a:t>
            </a:r>
            <a:r>
              <a:rPr lang="en-IN" sz="1600" u="sng" dirty="0">
                <a:latin typeface="Tempus Sans ITC" panose="04020404030D07020202" pitchFamily="82" charset="0"/>
                <a:hlinkClick r:id="rId4"/>
              </a:rPr>
              <a:t>https://mirrors.estointernet.in/apache/maven/maven-3/3.6.3/binaries/apache-maven-3.6.3-bin.tar.gz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# tar </a:t>
            </a:r>
            <a:r>
              <a:rPr lang="en-IN" sz="1600" dirty="0" err="1">
                <a:latin typeface="Tempus Sans ITC" panose="04020404030D07020202" pitchFamily="82" charset="0"/>
              </a:rPr>
              <a:t>xzvf</a:t>
            </a:r>
            <a:r>
              <a:rPr lang="en-IN" sz="1600" dirty="0">
                <a:latin typeface="Tempus Sans ITC" panose="04020404030D07020202" pitchFamily="82" charset="0"/>
              </a:rPr>
              <a:t> apache-maven-3*tar.gz  -C /opt/maven </a:t>
            </a:r>
            <a:endParaRPr lang="en-IN" sz="1600" dirty="0" smtClean="0">
              <a:latin typeface="Tempus Sans ITC" panose="04020404030D07020202" pitchFamily="82" charset="0"/>
            </a:endParaRPr>
          </a:p>
          <a:p>
            <a:endParaRPr lang="en-CA" sz="1600" dirty="0">
              <a:latin typeface="Tempus Sans ITC" panose="04020404030D07020202" pitchFamily="82" charset="0"/>
            </a:endParaRPr>
          </a:p>
          <a:p>
            <a:pPr lvl="0"/>
            <a:r>
              <a:rPr lang="en-IN" sz="1600" dirty="0">
                <a:latin typeface="Tempus Sans ITC" panose="04020404030D07020202" pitchFamily="82" charset="0"/>
              </a:rPr>
              <a:t>Setup M2_HOME and M2 Paths in environment variable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 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Switch to root “</a:t>
            </a:r>
            <a:r>
              <a:rPr lang="en-IN" sz="1600" dirty="0" err="1">
                <a:latin typeface="Tempus Sans ITC" panose="04020404030D07020202" pitchFamily="82" charset="0"/>
              </a:rPr>
              <a:t>sudo</a:t>
            </a:r>
            <a:r>
              <a:rPr lang="en-IN" sz="1600" dirty="0">
                <a:latin typeface="Tempus Sans ITC" panose="04020404030D07020202" pitchFamily="82" charset="0"/>
              </a:rPr>
              <a:t> </a:t>
            </a:r>
            <a:r>
              <a:rPr lang="en-IN" sz="1600" dirty="0" err="1">
                <a:latin typeface="Tempus Sans ITC" panose="04020404030D07020202" pitchFamily="82" charset="0"/>
              </a:rPr>
              <a:t>su</a:t>
            </a:r>
            <a:r>
              <a:rPr lang="en-IN" sz="1600" dirty="0">
                <a:latin typeface="Tempus Sans ITC" panose="04020404030D07020202" pitchFamily="82" charset="0"/>
              </a:rPr>
              <a:t> – “ and 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 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Open ~/.</a:t>
            </a:r>
            <a:r>
              <a:rPr lang="en-IN" sz="1600" dirty="0" err="1">
                <a:latin typeface="Tempus Sans ITC" panose="04020404030D07020202" pitchFamily="82" charset="0"/>
              </a:rPr>
              <a:t>bash_profile</a:t>
            </a:r>
            <a:r>
              <a:rPr lang="en-IN" sz="1600" dirty="0">
                <a:latin typeface="Tempus Sans ITC" panose="04020404030D07020202" pitchFamily="82" charset="0"/>
              </a:rPr>
              <a:t> and paste</a:t>
            </a:r>
            <a:endParaRPr lang="en-CA" sz="1600" dirty="0">
              <a:latin typeface="Tempus Sans ITC" panose="04020404030D07020202" pitchFamily="82" charset="0"/>
            </a:endParaRPr>
          </a:p>
          <a:p>
            <a:endParaRPr lang="en-IN" sz="1600" dirty="0" smtClean="0">
              <a:latin typeface="Tempus Sans ITC" panose="04020404030D07020202" pitchFamily="82" charset="0"/>
            </a:endParaRPr>
          </a:p>
          <a:p>
            <a:r>
              <a:rPr lang="en-IN" sz="1600" dirty="0" smtClean="0">
                <a:latin typeface="Tempus Sans ITC" panose="04020404030D07020202" pitchFamily="82" charset="0"/>
              </a:rPr>
              <a:t>for </a:t>
            </a:r>
            <a:r>
              <a:rPr lang="en-IN" sz="1600" dirty="0" err="1">
                <a:latin typeface="Tempus Sans ITC" panose="04020404030D07020202" pitchFamily="82" charset="0"/>
              </a:rPr>
              <a:t>Bitnami</a:t>
            </a:r>
            <a:r>
              <a:rPr lang="en-IN" sz="1600" dirty="0">
                <a:latin typeface="Tempus Sans ITC" panose="04020404030D07020202" pitchFamily="82" charset="0"/>
              </a:rPr>
              <a:t> Image we have different java path (</a:t>
            </a:r>
            <a:r>
              <a:rPr lang="en-IN" sz="1600" dirty="0" err="1">
                <a:latin typeface="Tempus Sans ITC" panose="04020404030D07020202" pitchFamily="82" charset="0"/>
              </a:rPr>
              <a:t>whereis</a:t>
            </a:r>
            <a:r>
              <a:rPr lang="en-IN" sz="1600" dirty="0">
                <a:latin typeface="Tempus Sans ITC" panose="04020404030D07020202" pitchFamily="82" charset="0"/>
              </a:rPr>
              <a:t> java)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 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# User specific environment and </a:t>
            </a:r>
            <a:r>
              <a:rPr lang="en-IN" sz="1600" dirty="0" err="1">
                <a:latin typeface="Tempus Sans ITC" panose="04020404030D07020202" pitchFamily="82" charset="0"/>
              </a:rPr>
              <a:t>startup</a:t>
            </a:r>
            <a:r>
              <a:rPr lang="en-IN" sz="1600" dirty="0">
                <a:latin typeface="Tempus Sans ITC" panose="04020404030D07020202" pitchFamily="82" charset="0"/>
              </a:rPr>
              <a:t> programs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 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JAVA_HOME=/opt/</a:t>
            </a:r>
            <a:r>
              <a:rPr lang="en-IN" sz="1600" dirty="0" err="1">
                <a:latin typeface="Tempus Sans ITC" panose="04020404030D07020202" pitchFamily="82" charset="0"/>
              </a:rPr>
              <a:t>bitnami</a:t>
            </a:r>
            <a:r>
              <a:rPr lang="en-IN" sz="1600" dirty="0">
                <a:latin typeface="Tempus Sans ITC" panose="04020404030D07020202" pitchFamily="82" charset="0"/>
              </a:rPr>
              <a:t>/java/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M2_HOME=/opt/maven/apache-maven-3.6.3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M2=$M2_HOME/bin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 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PATH=$PATH:$JAVA_HOME:$M2_HOME:M2:$HOME/bin</a:t>
            </a:r>
            <a:endParaRPr lang="en-CA" sz="1600" dirty="0">
              <a:latin typeface="Tempus Sans ITC" panose="04020404030D07020202" pitchFamily="82" charset="0"/>
            </a:endParaRPr>
          </a:p>
          <a:p>
            <a:r>
              <a:rPr lang="en-IN" sz="1600" dirty="0">
                <a:latin typeface="Tempus Sans ITC" panose="04020404030D07020202" pitchFamily="82" charset="0"/>
              </a:rPr>
              <a:t>export </a:t>
            </a:r>
            <a:r>
              <a:rPr lang="en-IN" sz="1600" dirty="0" smtClean="0">
                <a:latin typeface="Tempus Sans ITC" panose="04020404030D07020202" pitchFamily="82" charset="0"/>
              </a:rPr>
              <a:t>PATH</a:t>
            </a:r>
            <a:endParaRPr lang="en-CA" sz="1600" dirty="0">
              <a:solidFill>
                <a:srgbClr val="FF0000"/>
              </a:solidFill>
              <a:effectLst/>
              <a:latin typeface="Tempus Sans ITC" panose="04020404030D07020202" pitchFamily="8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1" y="634701"/>
            <a:ext cx="10209008" cy="60404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5868" y="173036"/>
            <a:ext cx="577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Edit and incorporate Environment variables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9653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12" y="1011219"/>
            <a:ext cx="10136015" cy="57377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5868" y="173036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Deploying tomcat using </a:t>
            </a:r>
            <a:r>
              <a:rPr lang="en-US" sz="2400" b="1" dirty="0" err="1" smtClean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Ipadd</a:t>
            </a:r>
            <a:r>
              <a:rPr lang="en-US" sz="2400" b="1" dirty="0" smtClean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 :8080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5718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" y="946673"/>
            <a:ext cx="10725376" cy="57176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5868" y="173036"/>
            <a:ext cx="5306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Logging into Tomcat using tomcat user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435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" y="642087"/>
            <a:ext cx="11306287" cy="59294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07840" y="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empus Sans ITC" panose="04020404030D07020202" pitchFamily="82" charset="0"/>
                <a:ea typeface="Calibri" panose="020F0502020204030204" pitchFamily="34" charset="0"/>
              </a:rPr>
              <a:t>Console output – Build Successful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9137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3" y="806824"/>
            <a:ext cx="11403106" cy="58839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50870" y="129092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Webapp</a:t>
            </a:r>
            <a:r>
              <a:rPr lang="en-US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from </a:t>
            </a:r>
            <a:r>
              <a:rPr lang="en-US" sz="24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successful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431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258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Tempus Sans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27</cp:revision>
  <dcterms:created xsi:type="dcterms:W3CDTF">2021-10-25T22:31:52Z</dcterms:created>
  <dcterms:modified xsi:type="dcterms:W3CDTF">2021-10-27T01:38:27Z</dcterms:modified>
</cp:coreProperties>
</file>