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2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0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97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7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5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40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36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0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37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1D49-872B-42BA-A1A4-8B3B51D664D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30EE-4608-427A-979B-DE1A3BAF2E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9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791" y="256211"/>
            <a:ext cx="1116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CICD Project – </a:t>
            </a:r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2  </a:t>
            </a:r>
            <a:r>
              <a:rPr lang="en-CA" sz="24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Github</a:t>
            </a:r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– Maven – Jenkins –</a:t>
            </a:r>
            <a:r>
              <a:rPr lang="en-CA" sz="24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-Tomcat  Ubuntu Server </a:t>
            </a:r>
            <a:endParaRPr lang="en-CA" sz="24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6" name="image1.png" descr="E:\Cloud-Personal\Trainings\Materials\CI-CD-Pipeline\Project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4175" y="1151069"/>
            <a:ext cx="9735669" cy="40609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820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2" y="813764"/>
            <a:ext cx="10176734" cy="5725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2920" y="122237"/>
            <a:ext cx="7404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PROJECT 2 New War file deployed – Successful 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6" y="978944"/>
            <a:ext cx="11297905" cy="5710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4902" y="79207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PROJECT 2 http://&lt;IP&gt;/webapp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637" y="107575"/>
            <a:ext cx="1179038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Background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Build a simple CICD project that uses Jenkins and plugins to deploy code from Git 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and use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deploy to 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Apache Tomcat EC2 server.</a:t>
            </a:r>
            <a:endParaRPr lang="en-CA" sz="2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endParaRPr lang="en-CA" sz="20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Objectives</a:t>
            </a:r>
            <a:endParaRPr lang="en-CA" sz="24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Start up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Server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CA" sz="20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Manage all plugins into Jenkins (Java –JDK, Maven – Invoker &amp; Plugin; Install git; </a:t>
            </a:r>
            <a:r>
              <a:rPr lang="en-CA" sz="2000" b="1" dirty="0" err="1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0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, Tomcat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CA" sz="20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Edit </a:t>
            </a:r>
            <a:r>
              <a:rPr lang="en-CA" sz="20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a bunch of files via CLI in Jenkins, </a:t>
            </a:r>
            <a:r>
              <a:rPr lang="en-CA" sz="2000" b="1" dirty="0" err="1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0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 and Tomcat servers – Add users on Tomcat so that you can use from 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GUI</a:t>
            </a:r>
          </a:p>
          <a:p>
            <a:pPr lvl="1"/>
            <a:endParaRPr lang="en-CA" sz="20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Launch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WinSCP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to copy files from windows local directory to EC2 instance.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WInSCP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can be assessed using putty. Ensure that you have your key pair file in the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WinSCP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directory. Also use putty to convert the .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pem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to .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ppk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file</a:t>
            </a:r>
            <a:endParaRPr lang="en-CA" sz="2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Configure war files, </a:t>
            </a:r>
            <a:r>
              <a:rPr lang="en-CA" sz="2000" b="1" dirty="0" err="1">
                <a:solidFill>
                  <a:srgbClr val="FF0000"/>
                </a:solidFill>
                <a:latin typeface="Tempus Sans ITC" panose="04020404030D07020202" pitchFamily="82" charset="0"/>
              </a:rPr>
              <a:t>yml</a:t>
            </a:r>
            <a:r>
              <a:rPr lang="en-CA" sz="20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 file and container with their usernames and passwords in Jenkins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Deploy the automated pipeline 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from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Master into 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Tomcat EC2 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instance (Slave)</a:t>
            </a:r>
            <a:endParaRPr lang="en-CA" sz="2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5" y="1011219"/>
            <a:ext cx="10520979" cy="5739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45" y="204397"/>
            <a:ext cx="11721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Jenkins (</a:t>
            </a:r>
            <a:r>
              <a:rPr lang="en-CA" sz="24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Bitnami</a:t>
            </a:r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Market place T2 small) Tomcat (Ubuntu 18:04) &amp; </a:t>
            </a:r>
            <a:r>
              <a:rPr lang="en-CA" sz="24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EC2 Instances</a:t>
            </a:r>
            <a:endParaRPr lang="en-CA" sz="24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4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4" y="591670"/>
            <a:ext cx="10434917" cy="5900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1850" y="43032"/>
            <a:ext cx="993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all – m ping to Slave node – Tomcat server – Successful 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8" y="634700"/>
            <a:ext cx="10994315" cy="5859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9132" y="111480"/>
            <a:ext cx="903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Test Connection between Jenkins and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– Successful 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7" y="602427"/>
            <a:ext cx="10574766" cy="60189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9132" y="111480"/>
            <a:ext cx="879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PROJECT 2 Maven-Jenkins-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-Tomcat– Successful 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2" y="785308"/>
            <a:ext cx="11424621" cy="5937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9132" y="111480"/>
            <a:ext cx="879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PROJECT 2 Maven-Jenkins-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-Tomcat– Successful 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6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943" y="625088"/>
            <a:ext cx="1183341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Tempus Sans ITC" panose="04020404030D07020202" pitchFamily="82" charset="0"/>
              </a:rPr>
              <a:t>Git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Go to Git public repository and use  git clone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url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- </a:t>
            </a:r>
            <a:r>
              <a:rPr lang="en-US" sz="16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https</a:t>
            </a:r>
            <a:r>
              <a:rPr lang="en-US" sz="16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://</a:t>
            </a:r>
            <a:r>
              <a:rPr lang="en-US" sz="16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github.com/ValaxyTech/hello-world.git</a:t>
            </a:r>
            <a:endParaRPr lang="en-CA" sz="16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endParaRPr lang="en-CA" sz="2400" b="1" dirty="0" smtClean="0">
              <a:latin typeface="Tempus Sans ITC" panose="04020404030D07020202" pitchFamily="82" charset="0"/>
            </a:endParaRPr>
          </a:p>
          <a:p>
            <a:r>
              <a:rPr lang="en-CA" sz="2400" b="1" dirty="0" smtClean="0">
                <a:latin typeface="Tempus Sans ITC" panose="04020404030D07020202" pitchFamily="82" charset="0"/>
              </a:rPr>
              <a:t>Jenkins</a:t>
            </a:r>
            <a:endParaRPr lang="en-CA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Could not install Jenkins from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Redhat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server for compatible reasons. I had to go to  Amazon Marketplace and use </a:t>
            </a:r>
          </a:p>
          <a:p>
            <a:r>
              <a:rPr lang="en-CA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 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Bitnami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Jenkins with T2 small instance.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Launched Jenkins and got the instance credentials from the system log under monitoring and trouble shooting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CA" sz="2400" b="1" dirty="0">
                <a:latin typeface="Tempus Sans ITC" panose="04020404030D07020202" pitchFamily="82" charset="0"/>
              </a:rPr>
              <a:t>Maven </a:t>
            </a:r>
            <a:r>
              <a:rPr lang="en-CA" sz="2400" b="1" dirty="0" smtClean="0">
                <a:latin typeface="Tempus Sans ITC" panose="04020404030D07020202" pitchFamily="82" charset="0"/>
              </a:rPr>
              <a:t>(Only for Java scripts in </a:t>
            </a:r>
            <a:r>
              <a:rPr lang="en-CA" sz="2400" b="1" dirty="0" err="1" smtClean="0">
                <a:latin typeface="Tempus Sans ITC" panose="04020404030D07020202" pitchFamily="82" charset="0"/>
              </a:rPr>
              <a:t>Github</a:t>
            </a:r>
            <a:r>
              <a:rPr lang="en-CA" sz="2400" b="1" dirty="0" smtClean="0">
                <a:latin typeface="Tempus Sans ITC" panose="04020404030D07020202" pitchFamily="82" charset="0"/>
              </a:rPr>
              <a:t>)</a:t>
            </a:r>
            <a:endParaRPr lang="en-CA" sz="2400" b="1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Incorporate Maven package into Jenkins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Bitnami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server and check the version.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Go to Jenkins GUI and go to source action and install without restart the following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plugings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-  Maven Invoker and unleash Maven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pluging</a:t>
            </a:r>
            <a:endParaRPr lang="en-CA" sz="16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endParaRPr lang="en-CA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CA" sz="2400" b="1" dirty="0" err="1" smtClean="0">
                <a:latin typeface="Tempus Sans ITC" panose="04020404030D07020202" pitchFamily="82" charset="0"/>
              </a:rPr>
              <a:t>Ansible</a:t>
            </a:r>
            <a:endParaRPr lang="en-CA" sz="2400" b="1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Launched an EC2 instance and configure and install the instance as the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Master node.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Configure the Tomcat Ubuntu Server as the Slave node and ensure that you can both master and slave nodes can ping  each other </a:t>
            </a:r>
          </a:p>
          <a:p>
            <a:endParaRPr lang="en-CA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CA" sz="2400" b="1" dirty="0">
                <a:latin typeface="Tempus Sans ITC" panose="04020404030D07020202" pitchFamily="82" charset="0"/>
              </a:rPr>
              <a:t>Tomcat </a:t>
            </a:r>
            <a:r>
              <a:rPr lang="en-CA" sz="2400" b="1" dirty="0" smtClean="0">
                <a:latin typeface="Tempus Sans ITC" panose="04020404030D07020202" pitchFamily="82" charset="0"/>
              </a:rPr>
              <a:t>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Launched an Ubuntu 18.4 instance in Amazon. Configure and install tomcat package into the instance.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Configure the Tomcat server as the Slave node to the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Ansiblecontrol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Master node.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Ensure connectivity between </a:t>
            </a:r>
            <a:r>
              <a:rPr lang="en-CA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and Tomcat</a:t>
            </a:r>
            <a:endParaRPr lang="en-CA" sz="1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4295" y="113770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CICD Application Components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7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89" y="425470"/>
            <a:ext cx="1168997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Tempus Sans ITC" panose="04020404030D07020202" pitchFamily="82" charset="0"/>
              </a:rPr>
              <a:t>Jenkins</a:t>
            </a:r>
            <a:endParaRPr lang="en-CA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Use Jenkins GUI – Log in with username and password gotten from instance system 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Ensure to install the following plugins :-</a:t>
            </a: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CA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Maven Invoker</a:t>
            </a: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CA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Unleash Maven </a:t>
            </a:r>
            <a:r>
              <a:rPr lang="en-CA" sz="1400" b="1" dirty="0" err="1" smtClean="0">
                <a:solidFill>
                  <a:srgbClr val="002060"/>
                </a:solidFill>
                <a:latin typeface="Tempus Sans ITC" panose="04020404030D07020202" pitchFamily="82" charset="0"/>
              </a:rPr>
              <a:t>Pluging</a:t>
            </a:r>
            <a:endParaRPr lang="en-CA" sz="1400" b="1" dirty="0" smtClean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CA" sz="1400" b="1" dirty="0" err="1" smtClean="0">
                <a:solidFill>
                  <a:srgbClr val="002060"/>
                </a:solidFill>
                <a:latin typeface="Tempus Sans ITC" panose="04020404030D07020202" pitchFamily="82" charset="0"/>
              </a:rPr>
              <a:t>Github</a:t>
            </a:r>
            <a:r>
              <a:rPr lang="en-CA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</a:t>
            </a:r>
            <a:r>
              <a:rPr lang="en-CA" sz="1400" b="1" dirty="0" err="1" smtClean="0">
                <a:solidFill>
                  <a:srgbClr val="002060"/>
                </a:solidFill>
                <a:latin typeface="Tempus Sans ITC" panose="04020404030D07020202" pitchFamily="82" charset="0"/>
              </a:rPr>
              <a:t>pluging</a:t>
            </a:r>
            <a:r>
              <a:rPr lang="en-CA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(Already installed)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CA" sz="20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Configure the project by adding the public git clone </a:t>
            </a:r>
            <a:r>
              <a:rPr lang="en-CA" sz="1600" b="1" dirty="0" err="1">
                <a:solidFill>
                  <a:srgbClr val="FF0000"/>
                </a:solidFill>
                <a:latin typeface="Tempus Sans ITC" panose="04020404030D07020202" pitchFamily="82" charset="0"/>
              </a:rPr>
              <a:t>url</a:t>
            </a:r>
            <a:endParaRPr lang="en-CA" sz="1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Configure the project by adding JDK – Java and the Java home directory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Go to build and add Root POM as ‘</a:t>
            </a:r>
            <a:r>
              <a:rPr lang="en-US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pom.xml’ . Goals and options as ‘clean install package’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Add post-build steps*</a:t>
            </a:r>
            <a:endParaRPr lang="en-CA" sz="1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    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Send files or execute commands over SSH</a:t>
            </a:r>
            <a:endParaRPr lang="en-CA" sz="14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      SSH Server : `</a:t>
            </a:r>
            <a:r>
              <a:rPr lang="en-US" sz="1400" b="1" dirty="0" err="1">
                <a:solidFill>
                  <a:srgbClr val="002060"/>
                </a:solidFill>
                <a:latin typeface="Tempus Sans ITC" panose="04020404030D07020202" pitchFamily="82" charset="0"/>
              </a:rPr>
              <a:t>ansible_server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`</a:t>
            </a:r>
            <a:endParaRPr lang="en-CA" sz="14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      Source files: `</a:t>
            </a:r>
            <a:r>
              <a:rPr lang="en-US" sz="1400" b="1" dirty="0" err="1">
                <a:solidFill>
                  <a:srgbClr val="002060"/>
                </a:solidFill>
                <a:latin typeface="Tempus Sans ITC" panose="04020404030D07020202" pitchFamily="82" charset="0"/>
              </a:rPr>
              <a:t>webapp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/target/*.war`</a:t>
            </a:r>
            <a:endParaRPr lang="en-CA" sz="14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      Remote directory:  `//opt//playbooks</a:t>
            </a:r>
          </a:p>
          <a:p>
            <a:pPr lvl="5"/>
            <a:endParaRPr lang="en-US" b="1" dirty="0" smtClean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Add </a:t>
            </a:r>
            <a:r>
              <a:rPr lang="en-US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post-build steps*</a:t>
            </a:r>
            <a:endParaRPr lang="en-CA" sz="1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   </a:t>
            </a:r>
            <a:r>
              <a:rPr lang="en-US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   Send 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files or execute commands over </a:t>
            </a:r>
            <a:r>
              <a:rPr lang="en-US" sz="1400" b="1" dirty="0" err="1">
                <a:solidFill>
                  <a:srgbClr val="002060"/>
                </a:solidFill>
                <a:latin typeface="Tempus Sans ITC" panose="04020404030D07020202" pitchFamily="82" charset="0"/>
              </a:rPr>
              <a:t>ssH</a:t>
            </a:r>
            <a:endParaRPr lang="en-CA" sz="14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      </a:t>
            </a:r>
            <a:r>
              <a:rPr lang="en-US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SSH 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Server : `</a:t>
            </a:r>
            <a:r>
              <a:rPr lang="en-US" sz="1400" b="1" dirty="0" err="1">
                <a:solidFill>
                  <a:srgbClr val="002060"/>
                </a:solidFill>
                <a:latin typeface="Tempus Sans ITC" panose="04020404030D07020202" pitchFamily="82" charset="0"/>
              </a:rPr>
              <a:t>ansible_server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`</a:t>
            </a:r>
            <a:endParaRPr lang="en-CA" sz="14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2628900" lvl="5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      </a:t>
            </a:r>
            <a:r>
              <a:rPr lang="en-US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Exec 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command </a:t>
            </a:r>
            <a:r>
              <a:rPr lang="en-US" sz="1400" b="1" dirty="0" err="1">
                <a:solidFill>
                  <a:srgbClr val="002060"/>
                </a:solidFill>
                <a:latin typeface="Tempus Sans ITC" panose="04020404030D07020202" pitchFamily="82" charset="0"/>
              </a:rPr>
              <a:t>ansible</a:t>
            </a:r>
            <a:r>
              <a:rPr lang="en-US" sz="1400" b="1" dirty="0">
                <a:solidFill>
                  <a:srgbClr val="002060"/>
                </a:solidFill>
                <a:latin typeface="Tempus Sans ITC" panose="04020404030D07020202" pitchFamily="82" charset="0"/>
              </a:rPr>
              <a:t>-playbook /</a:t>
            </a:r>
            <a:r>
              <a:rPr lang="en-US" sz="14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opt/playbooks/</a:t>
            </a:r>
            <a:r>
              <a:rPr lang="en-US" sz="1400" b="1" dirty="0" err="1" smtClean="0">
                <a:solidFill>
                  <a:srgbClr val="002060"/>
                </a:solidFill>
                <a:latin typeface="Tempus Sans ITC" panose="04020404030D07020202" pitchFamily="82" charset="0"/>
              </a:rPr>
              <a:t>copywarfile.yml</a:t>
            </a:r>
            <a:endParaRPr lang="en-CA" sz="14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lvl="5"/>
            <a:endParaRPr lang="en-CA" sz="1400" b="1" dirty="0" smtClean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Launch </a:t>
            </a:r>
            <a:r>
              <a:rPr lang="en-US" sz="1600" b="1" dirty="0" err="1">
                <a:solidFill>
                  <a:srgbClr val="FF0000"/>
                </a:solidFill>
                <a:latin typeface="Tempus Sans ITC" panose="04020404030D07020202" pitchFamily="82" charset="0"/>
              </a:rPr>
              <a:t>WinSCP</a:t>
            </a:r>
            <a:r>
              <a:rPr lang="en-US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to copy *.</a:t>
            </a:r>
            <a:r>
              <a:rPr lang="en-US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yml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into the </a:t>
            </a:r>
            <a:r>
              <a:rPr lang="en-US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ansiblecontrol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Masternode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instance so that it can execute the playbooks. </a:t>
            </a:r>
            <a:r>
              <a:rPr lang="en-US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WinSCP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will</a:t>
            </a:r>
          </a:p>
          <a:p>
            <a:r>
              <a:rPr lang="en-US" sz="16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retain the .</a:t>
            </a:r>
            <a:r>
              <a:rPr lang="en-US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yml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format when you copy it across from windows local directory platform to the </a:t>
            </a:r>
            <a:r>
              <a:rPr lang="en-US" sz="1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Master node.</a:t>
            </a:r>
          </a:p>
          <a:p>
            <a:endParaRPr lang="en-US" sz="16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Build in Jenkins and watch the console output for the logs. If there is any failure, check the trail of logs and begin trouble shooting until you have a successful build to deployment on the Tomcat Server.</a:t>
            </a:r>
            <a:endParaRPr lang="en-CA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111" y="16944"/>
            <a:ext cx="44935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 dirty="0" smtClean="0">
                <a:solidFill>
                  <a:srgbClr val="002060"/>
                </a:solidFill>
                <a:latin typeface="Tempus Sans ITC" panose="04020404030D07020202" pitchFamily="82" charset="0"/>
              </a:rPr>
              <a:t>CICD – Integration and Deployment</a:t>
            </a:r>
            <a:endParaRPr lang="en-CA" sz="22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1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565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Tempus Sans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19</cp:revision>
  <dcterms:created xsi:type="dcterms:W3CDTF">2021-10-27T01:12:19Z</dcterms:created>
  <dcterms:modified xsi:type="dcterms:W3CDTF">2021-10-28T17:04:33Z</dcterms:modified>
</cp:coreProperties>
</file>