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78DE08-371B-4E89-B6C3-7244EE91EC75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A759A1-3071-4949-AD93-0E2A8F2EBC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4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85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06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09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677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4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95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4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093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74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39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524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D6DE-DFA3-49F5-9421-130F8912D9B3}" type="datetimeFigureOut">
              <a:rPr lang="fa-IR" smtClean="0"/>
              <a:t>1441/08/15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71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757" y="758522"/>
            <a:ext cx="12273775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Saeede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Farimani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	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Candidate @ IAUM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167273" y="735981"/>
            <a:ext cx="4460488" cy="461660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" y="1748075"/>
            <a:ext cx="2592656" cy="259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050" y="4070196"/>
            <a:ext cx="8697950" cy="1271478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  <a:endParaRPr lang="fa-IR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16" y="187093"/>
            <a:ext cx="23812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5" y="1748756"/>
            <a:ext cx="6237627" cy="1720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634" y="817572"/>
            <a:ext cx="62725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Zip( iter1, iter2 ) : return zip format of iter1 and iter2 as tuple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8" y="3666565"/>
            <a:ext cx="4389570" cy="8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39" y="657921"/>
            <a:ext cx="10515600" cy="9759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 operation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7854" y="1633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0-Regular-Identity-H"/>
              </a:rPr>
              <a:t>The </a:t>
            </a:r>
            <a:r>
              <a:rPr lang="en-US" dirty="0">
                <a:latin typeface="LMMono10-Regular-Identity-H"/>
              </a:rPr>
              <a:t>for </a:t>
            </a:r>
            <a:r>
              <a:rPr lang="en-US" dirty="0">
                <a:latin typeface="LMRoman10-Regular-Identity-H"/>
              </a:rPr>
              <a:t>statement in Python differs a bit from what you may be used to in C or Pascal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97854" y="2609807"/>
            <a:ext cx="622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0-Regular-Identity-H"/>
              </a:rPr>
              <a:t>Python’s </a:t>
            </a:r>
            <a:r>
              <a:rPr lang="en-US" dirty="0">
                <a:latin typeface="LMMono10-Regular-Identity-H"/>
              </a:rPr>
              <a:t>for </a:t>
            </a:r>
            <a:r>
              <a:rPr lang="en-US" dirty="0">
                <a:latin typeface="LMRoman10-Regular-Identity-H"/>
              </a:rPr>
              <a:t>statement iterates over the items of </a:t>
            </a:r>
            <a:r>
              <a:rPr lang="en-US" dirty="0" smtClean="0">
                <a:latin typeface="LMRoman10-Regular-Identity-H"/>
              </a:rPr>
              <a:t>any sequence </a:t>
            </a:r>
            <a:r>
              <a:rPr lang="en-US" dirty="0">
                <a:latin typeface="LMRoman10-Regular-Identity-H"/>
              </a:rPr>
              <a:t>(a list or a string), in the order that they appear in the sequence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13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05" y="3005535"/>
            <a:ext cx="2206365" cy="1530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6" y="1203513"/>
            <a:ext cx="7028701" cy="18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6" y="1145324"/>
            <a:ext cx="9885315" cy="1573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76" y="2816320"/>
            <a:ext cx="2498655" cy="116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557" y="1745362"/>
            <a:ext cx="3266731" cy="973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803" y="2718430"/>
            <a:ext cx="1679986" cy="9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273" y="871831"/>
            <a:ext cx="508460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( 5 )      	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0, 1, 2, … , 5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( 2 , 7 ) 	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 2, 3, 4, 5, 6, 7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( 2, 10, 2)	 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output: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2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, 4, 6, 8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-30, -50, -2)	 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output:-30, -32 , … , -48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8" y="2472844"/>
            <a:ext cx="2510758" cy="847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85" y="3331118"/>
            <a:ext cx="1031488" cy="1107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326" y="2506665"/>
            <a:ext cx="2778956" cy="847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502" y="2400057"/>
            <a:ext cx="2999131" cy="847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827" y="3257202"/>
            <a:ext cx="700308" cy="1002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442" y="3247638"/>
            <a:ext cx="738975" cy="914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66" y="2472844"/>
            <a:ext cx="3864128" cy="1076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7446" y="3150593"/>
            <a:ext cx="1171183" cy="20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2" y="1059790"/>
            <a:ext cx="5984891" cy="173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69" y="2798955"/>
            <a:ext cx="2279646" cy="1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" y="2156611"/>
            <a:ext cx="4774509" cy="1351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89" y="3203012"/>
            <a:ext cx="710299" cy="1614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217" y="2516463"/>
            <a:ext cx="6555922" cy="992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931" y="3368008"/>
            <a:ext cx="1284321" cy="1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29" y="1271382"/>
            <a:ext cx="80790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Reversed 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iter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) : return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itteratable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object in reversed order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sorted(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iter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) : sort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itteratable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object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44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5" y="1647352"/>
            <a:ext cx="6144316" cy="1269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4" y="2917140"/>
            <a:ext cx="2316200" cy="12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74" y="1080815"/>
            <a:ext cx="80790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enumerate(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ittratableObj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, start ) : return enumerate starting from start as tuple 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450" y="2805679"/>
            <a:ext cx="1965352" cy="124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86" y="1789386"/>
            <a:ext cx="4311449" cy="8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0" y="2675442"/>
            <a:ext cx="3896374" cy="114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07" y="1736326"/>
            <a:ext cx="6862465" cy="565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07" y="3506865"/>
            <a:ext cx="1980090" cy="12197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716" y="1111827"/>
            <a:ext cx="62725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Zip( iter1, iter2 ) : return zip format of iter1 and iter2 as tuple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430" y="2778609"/>
            <a:ext cx="6277205" cy="926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669" y="3522682"/>
            <a:ext cx="4695268" cy="1339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07" y="2204439"/>
            <a:ext cx="3726807" cy="5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139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Adobe Gothic Std B</vt:lpstr>
      <vt:lpstr>Adobe Arabic</vt:lpstr>
      <vt:lpstr>Arial</vt:lpstr>
      <vt:lpstr>B Titr</vt:lpstr>
      <vt:lpstr>Calibri</vt:lpstr>
      <vt:lpstr>Calibri Light</vt:lpstr>
      <vt:lpstr>LMMono10-Regular-Identity-H</vt:lpstr>
      <vt:lpstr>LMRoman10-Regular-Identity-H</vt:lpstr>
      <vt:lpstr>Times New Roman</vt:lpstr>
      <vt:lpstr>Office Theme</vt:lpstr>
      <vt:lpstr>Python for beginners</vt:lpstr>
      <vt:lpstr>Loop operation in python</vt:lpstr>
      <vt:lpstr>Loop</vt:lpstr>
      <vt:lpstr>Loop</vt:lpstr>
      <vt:lpstr>Loop</vt:lpstr>
      <vt:lpstr>Loop</vt:lpstr>
      <vt:lpstr>Loop</vt:lpstr>
      <vt:lpstr>Loop</vt:lpstr>
      <vt:lpstr>Loop</vt:lpstr>
      <vt:lpstr>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Novin</dc:creator>
  <cp:lastModifiedBy>Novin</cp:lastModifiedBy>
  <cp:revision>16</cp:revision>
  <dcterms:created xsi:type="dcterms:W3CDTF">2020-04-06T17:16:38Z</dcterms:created>
  <dcterms:modified xsi:type="dcterms:W3CDTF">2020-04-08T04:37:39Z</dcterms:modified>
</cp:coreProperties>
</file>