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58" r:id="rId3"/>
    <p:sldId id="270" r:id="rId4"/>
    <p:sldId id="271" r:id="rId5"/>
    <p:sldId id="269" r:id="rId6"/>
    <p:sldId id="272" r:id="rId7"/>
    <p:sldId id="273" r:id="rId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978DE08-371B-4E89-B6C3-7244EE91EC75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DA759A1-3071-4949-AD93-0E2A8F2EBC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04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ABA5-A4B7-4DE2-87D5-0F2950F9D2E7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85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606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09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677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84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595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454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92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093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674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39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524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71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718" y="702528"/>
            <a:ext cx="12273775" cy="5519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Saeede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Anbaee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Farimani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	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Candidate @ IAUM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smtClean="0">
                <a:solidFill>
                  <a:srgbClr val="7030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Collections</a:t>
            </a:r>
            <a:endParaRPr lang="en-US" sz="2000" dirty="0">
              <a:solidFill>
                <a:srgbClr val="7030A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Flowchart: Sequential Access Storage 3"/>
          <p:cNvSpPr/>
          <p:nvPr/>
        </p:nvSpPr>
        <p:spPr>
          <a:xfrm>
            <a:off x="167273" y="735981"/>
            <a:ext cx="4460488" cy="461660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2" y="1748075"/>
            <a:ext cx="2592656" cy="259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4050" y="4070196"/>
            <a:ext cx="8697950" cy="1271478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for beginners</a:t>
            </a:r>
            <a:endParaRPr lang="fa-IR" sz="5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Image result for â«Ø¢Ø±Ù Ø¯Ø§ÙØ´Ú¯Ø§Ù Ø¢Ø²Ø§Ø¯ ÙØ´ÙØ¯â¬â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16" y="187093"/>
            <a:ext cx="2381250" cy="238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Collections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0435" y="1622804"/>
            <a:ext cx="43434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Tuples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Dictionaries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10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Collections (list)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8" y="1678469"/>
            <a:ext cx="3682620" cy="729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9398" y="1142540"/>
            <a:ext cx="5110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List : list in python differ from array in C# or C++</a:t>
            </a:r>
            <a:endParaRPr lang="en-US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68" y="2812108"/>
            <a:ext cx="4399154" cy="42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692" y="1758643"/>
            <a:ext cx="2953170" cy="834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940" y="2842313"/>
            <a:ext cx="3225501" cy="5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Collections (list)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398" y="1142540"/>
            <a:ext cx="5110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List : list in python differ from array in C# or C++</a:t>
            </a:r>
            <a:endParaRPr lang="en-US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5" y="1863135"/>
            <a:ext cx="3966469" cy="861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29" y="2946626"/>
            <a:ext cx="4171383" cy="512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995" y="1977402"/>
            <a:ext cx="6362584" cy="596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995" y="3003122"/>
            <a:ext cx="6299913" cy="3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collections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465" y="975943"/>
            <a:ext cx="69653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list.</a:t>
            </a:r>
            <a:r>
              <a:rPr lang="en-US" sz="2400" b="1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append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</a:p>
          <a:p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Add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an item to the end of the list. Equivalent to </a:t>
            </a:r>
            <a:r>
              <a:rPr lang="en-US" sz="2400" dirty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a[</a:t>
            </a:r>
            <a:r>
              <a:rPr lang="en-US" sz="2400" dirty="0" err="1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len</a:t>
            </a:r>
            <a:r>
              <a:rPr lang="en-US" sz="2400" dirty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(a):] = [x]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2400" dirty="0">
              <a:solidFill>
                <a:srgbClr val="7030A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98" y="1976495"/>
            <a:ext cx="3092779" cy="813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06" y="3004262"/>
            <a:ext cx="3104927" cy="27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691" y="2032464"/>
            <a:ext cx="3050401" cy="838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88" y="2922495"/>
            <a:ext cx="3104927" cy="2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collections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465" y="975943"/>
            <a:ext cx="782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list.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extend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( </a:t>
            </a:r>
            <a:r>
              <a:rPr lang="en-US" i="1" dirty="0" err="1" smtClean="0">
                <a:solidFill>
                  <a:srgbClr val="FF0000"/>
                </a:solidFill>
              </a:rPr>
              <a:t>iterable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Add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an item to the end of the list. Equivalent to </a:t>
            </a:r>
            <a:r>
              <a:rPr lang="en-US" sz="2400" dirty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[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len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(a) : ] </a:t>
            </a:r>
            <a:r>
              <a:rPr lang="en-US" sz="2400" dirty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iterable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endParaRPr lang="en-US" sz="2400" dirty="0">
              <a:solidFill>
                <a:srgbClr val="7030A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6" y="2072850"/>
            <a:ext cx="3041170" cy="909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96" y="3185723"/>
            <a:ext cx="4389991" cy="394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090" y="2128976"/>
            <a:ext cx="3043697" cy="767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952" y="3191965"/>
            <a:ext cx="4744010" cy="3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collections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465" y="975943"/>
            <a:ext cx="47195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list</a:t>
            </a:r>
            <a:r>
              <a:rPr lang="en-US" sz="28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insert</a:t>
            </a:r>
            <a:r>
              <a:rPr lang="en-US" sz="28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( </a:t>
            </a:r>
            <a:r>
              <a:rPr lang="en-US" sz="2800" i="1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index </a:t>
            </a:r>
            <a:r>
              <a:rPr lang="en-US" sz="28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value</a:t>
            </a:r>
            <a:r>
              <a:rPr lang="en-US" sz="28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)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Insert an item at a given position.</a:t>
            </a:r>
            <a:endParaRPr lang="en-US" sz="3600" dirty="0">
              <a:solidFill>
                <a:srgbClr val="7030A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16" y="2659410"/>
            <a:ext cx="3834368" cy="954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316" y="3805369"/>
            <a:ext cx="3665335" cy="4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68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Adobe Gothic Std B</vt:lpstr>
      <vt:lpstr>Adobe Arabic</vt:lpstr>
      <vt:lpstr>Arial</vt:lpstr>
      <vt:lpstr>B Titr</vt:lpstr>
      <vt:lpstr>Calibri</vt:lpstr>
      <vt:lpstr>Calibri Light</vt:lpstr>
      <vt:lpstr>Times New Roman</vt:lpstr>
      <vt:lpstr>Wingdings</vt:lpstr>
      <vt:lpstr>Office Theme</vt:lpstr>
      <vt:lpstr>Python for beginners</vt:lpstr>
      <vt:lpstr>Collections</vt:lpstr>
      <vt:lpstr>Collections (list)</vt:lpstr>
      <vt:lpstr>Collections (list)</vt:lpstr>
      <vt:lpstr>collections</vt:lpstr>
      <vt:lpstr>collections</vt:lpstr>
      <vt:lpstr>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Novin</dc:creator>
  <cp:lastModifiedBy>Novin</cp:lastModifiedBy>
  <cp:revision>24</cp:revision>
  <dcterms:created xsi:type="dcterms:W3CDTF">2020-04-06T17:16:38Z</dcterms:created>
  <dcterms:modified xsi:type="dcterms:W3CDTF">2020-04-10T03:16:11Z</dcterms:modified>
</cp:coreProperties>
</file>