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67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6978DE08-371B-4E89-B6C3-7244EE91EC75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DA759A1-3071-4949-AD93-0E2A8F2EBC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804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6ABA5-A4B7-4DE2-87D5-0F2950F9D2E7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853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759A1-3071-4949-AD93-0E2A8F2EBCE4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1257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6063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09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677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4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95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454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2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093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749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39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524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D6DE-DFA3-49F5-9421-130F8912D9B3}" type="datetimeFigureOut">
              <a:rPr lang="fa-IR" smtClean="0"/>
              <a:t>1441/08/16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ACDF-53BA-4CEC-9215-2105CB438C77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271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182" y="814278"/>
            <a:ext cx="12273775" cy="55196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Saeede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Anbaee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Farimani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		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Phd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Candidate @ IAUM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sz="2000" dirty="0" smtClean="0">
                <a:solidFill>
                  <a:srgbClr val="7030A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Conditions </a:t>
            </a:r>
            <a:endParaRPr lang="en-US" sz="2000" dirty="0">
              <a:solidFill>
                <a:srgbClr val="7030A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167273" y="735981"/>
            <a:ext cx="4460488" cy="4616605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2" y="1748075"/>
            <a:ext cx="2592656" cy="2592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4050" y="4070196"/>
            <a:ext cx="8697950" cy="1271478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5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Python for beginners</a:t>
            </a:r>
            <a:endParaRPr lang="fa-IR" sz="5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1026" name="Picture 2" descr="Image result for â«Ø¢Ø±Ù Ø¯Ø§ÙØ´Ú¯Ø§Ù Ø¢Ø²Ø§Ø¯ ÙØ´ÙØ¯â¬â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716" y="187093"/>
            <a:ext cx="2381250" cy="238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8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9" y="379141"/>
            <a:ext cx="10515600" cy="9759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2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8" y="1986540"/>
            <a:ext cx="4514438" cy="1554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7" y="4027300"/>
            <a:ext cx="2865865" cy="442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364" y="2502704"/>
            <a:ext cx="5129726" cy="21580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364" y="4874553"/>
            <a:ext cx="4989229" cy="564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93854" y="379141"/>
            <a:ext cx="4818213" cy="16018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Python relies on indentation, using whitespace, to define scope in the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</a:p>
          <a:p>
            <a:pPr marL="342900" indent="-342900">
              <a:lnSpc>
                <a:spcPct val="15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Do not forget ‘:’ at the end of condition </a:t>
            </a: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34" y="156116"/>
            <a:ext cx="10515600" cy="9759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3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708" y="1179807"/>
            <a:ext cx="4570889" cy="2785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708" y="3958216"/>
            <a:ext cx="3372540" cy="8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32" y="200721"/>
            <a:ext cx="10515600" cy="9759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4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33" y="1282603"/>
            <a:ext cx="6924269" cy="1400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33" y="3018799"/>
            <a:ext cx="1786979" cy="524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564" y="2089359"/>
            <a:ext cx="3312479" cy="705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821" y="2979755"/>
            <a:ext cx="1736207" cy="3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07" y="197605"/>
            <a:ext cx="10515600" cy="6959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5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8" y="1039666"/>
            <a:ext cx="6063944" cy="988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1" y="2049919"/>
            <a:ext cx="2469993" cy="315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68" y="2811717"/>
            <a:ext cx="9390138" cy="611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67" y="3587731"/>
            <a:ext cx="2799405" cy="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207" y="197605"/>
            <a:ext cx="10515600" cy="6959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Condition in python</a:t>
            </a:r>
            <a:endParaRPr lang="fa-IR" sz="3200" dirty="0">
              <a:solidFill>
                <a:schemeClr val="accent6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9" name="Flowchart: Sequential Access Storage 18"/>
          <p:cNvSpPr/>
          <p:nvPr/>
        </p:nvSpPr>
        <p:spPr>
          <a:xfrm>
            <a:off x="11151" y="4817326"/>
            <a:ext cx="2062976" cy="2040673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8" y="5168589"/>
            <a:ext cx="1405052" cy="1405052"/>
          </a:xfrm>
        </p:spPr>
      </p:pic>
      <p:sp>
        <p:nvSpPr>
          <p:cNvPr id="20" name="Rectangle 19"/>
          <p:cNvSpPr/>
          <p:nvPr/>
        </p:nvSpPr>
        <p:spPr>
          <a:xfrm>
            <a:off x="1595708" y="6434254"/>
            <a:ext cx="10596292" cy="42374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713579" y="6541189"/>
            <a:ext cx="311551" cy="365125"/>
          </a:xfrm>
        </p:spPr>
        <p:txBody>
          <a:bodyPr/>
          <a:lstStyle/>
          <a:p>
            <a:fld id="{86A028B1-8A4C-4B76-AB7F-D607D9C05CCB}" type="slidenum">
              <a:rPr lang="fa-IR" sz="2000" b="1" smtClean="0">
                <a:solidFill>
                  <a:schemeClr val="accent6">
                    <a:lumMod val="50000"/>
                  </a:schemeClr>
                </a:solidFill>
                <a:cs typeface="B Titr" panose="00000700000000000000" pitchFamily="2" charset="-78"/>
              </a:rPr>
              <a:t>6</a:t>
            </a:fld>
            <a:endParaRPr lang="fa-IR" sz="2000" b="1" dirty="0">
              <a:solidFill>
                <a:schemeClr val="accent6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5" y="1042430"/>
            <a:ext cx="2617368" cy="153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175" y="2749221"/>
            <a:ext cx="1216591" cy="1892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286" y="1230740"/>
            <a:ext cx="4098413" cy="13709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292" y="2938923"/>
            <a:ext cx="1617121" cy="222966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88641" y="866799"/>
            <a:ext cx="2378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Odd and even numbers</a:t>
            </a:r>
            <a:endParaRPr lang="fa-IR" dirty="0"/>
          </a:p>
        </p:txBody>
      </p:sp>
      <p:sp>
        <p:nvSpPr>
          <p:cNvPr id="18" name="Rectangle 17"/>
          <p:cNvSpPr/>
          <p:nvPr/>
        </p:nvSpPr>
        <p:spPr>
          <a:xfrm>
            <a:off x="5704744" y="783302"/>
            <a:ext cx="2069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non-prime numbers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440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54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Gothic Std B</vt:lpstr>
      <vt:lpstr>Arial</vt:lpstr>
      <vt:lpstr>B Titr</vt:lpstr>
      <vt:lpstr>Calibri</vt:lpstr>
      <vt:lpstr>Calibri Light</vt:lpstr>
      <vt:lpstr>Times New Roman</vt:lpstr>
      <vt:lpstr>Wingdings</vt:lpstr>
      <vt:lpstr>Office Theme</vt:lpstr>
      <vt:lpstr>Python for beginners</vt:lpstr>
      <vt:lpstr>Condition in python</vt:lpstr>
      <vt:lpstr>Condition in python</vt:lpstr>
      <vt:lpstr>Condition in python</vt:lpstr>
      <vt:lpstr>Condition in python</vt:lpstr>
      <vt:lpstr>Condition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Novin</dc:creator>
  <cp:lastModifiedBy>Novin</cp:lastModifiedBy>
  <cp:revision>26</cp:revision>
  <dcterms:created xsi:type="dcterms:W3CDTF">2020-04-06T17:16:38Z</dcterms:created>
  <dcterms:modified xsi:type="dcterms:W3CDTF">2020-04-09T16:32:51Z</dcterms:modified>
</cp:coreProperties>
</file>