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8" r:id="rId2"/>
    <p:sldId id="279" r:id="rId3"/>
    <p:sldId id="281" r:id="rId4"/>
    <p:sldId id="282" r:id="rId5"/>
    <p:sldId id="284" r:id="rId6"/>
    <p:sldId id="296" r:id="rId7"/>
    <p:sldId id="297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56" r:id="rId19"/>
    <p:sldId id="259" r:id="rId20"/>
    <p:sldId id="260" r:id="rId21"/>
    <p:sldId id="261" r:id="rId22"/>
    <p:sldId id="262" r:id="rId23"/>
    <p:sldId id="258" r:id="rId24"/>
    <p:sldId id="257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046F-1380-4A33-B773-7517F6CC20B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F78B-43FF-440C-97FD-601DBC9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44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49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01D4-D3BB-4C65-924D-08E3217A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1DBC-BC48-4A55-8F9D-0E738EC0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A421-31B7-40E5-9408-7F2E67E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6531-521A-4ADC-9D56-FE22B3F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980E-59B0-4E46-8A2A-747A9C26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9FFF-E564-4752-B8AC-61B6B6A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C80AE-1B79-48E7-B0ED-D54E3005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DA6C-444B-4206-B41A-E8B144FC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7796-411B-446B-BAF0-4DD966C1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5E1E-332E-45EC-995D-8E98A5B0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D6477-D361-4986-B9BE-F647B97C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6033-172F-462E-A366-5A7C743C0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4765-0F8E-4AC3-8A51-45D91A3E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D01F-8439-4738-8E6E-EFF91C1C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91E1-E37B-457B-A8A8-CEBBDF34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EA7C-0F54-428A-862E-47452B5D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11BD-35A0-4EF2-B62D-E9456B4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5DE6-8848-45AA-BC7D-1B66630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28-E1F7-4B07-8270-BFFBEE7B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1891-20B9-4719-BD3E-3CCC778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44E-72BE-48E8-A774-EDD6F5A1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F719-C8AF-4A91-B9C2-88EDB0FB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DF53-2AEC-4DC8-AF96-381D829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1F7B-AC71-4246-AD7F-D2C79FDE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22D8-C25D-4774-AF0F-4C92F272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DBED-153B-4AEC-BB29-4C349B16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CD19-A761-4819-8A4D-DC335966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0BB25-5F7D-476D-86B4-01F74EAC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9D0F-6532-4A73-8D5F-032CDC02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B80C8-A16F-426E-A2A6-4678F4B7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C0D5-519E-4155-A923-2C90126E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6F98-14EE-4BD6-9526-32A038CA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AD65-A60A-4C23-968A-3A8F9117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6FDE-F924-4309-B5A2-75B30B31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D3BD0-F316-4183-8584-2569ED86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9476E-3B07-42B6-AA98-F6AFC80D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00C72-240A-4DD4-BC23-FFF70A4C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0E5D9-AD21-4671-8BDC-AE5134A0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70608-625F-4573-8798-F5BB6DE4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0C13-DB85-4620-B7D6-2B444877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9EAE-8EF3-4F84-A64D-8F1D3AF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5531D-1256-404C-AD92-5971263B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AAF3-0AD0-4EE0-B026-3AD60C1C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C6104-8052-4029-A73B-94232694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000DA-B749-40F0-AC58-B2D2E771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5061-D37A-4133-B341-5BA1E827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B2C-496B-4603-BD08-0CF6E1B6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DD47-8DC0-488C-BC25-B1942D6B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BA57F-4697-47EA-A3A6-3C825EC1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0B2F-E60B-4137-B5D2-7745082C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1B0E-66C1-48FD-B005-7416C6FA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F5EC-D25E-4E5B-B9FA-2901E6C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D03-3A69-4CA7-B7F4-1106B52D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E169-15A9-4745-8DBB-F3E1D5CBF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D18CA-7788-48D4-B521-36C7EF16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8625-7C64-40EE-A579-D11300FC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AFB6-98E6-4CDA-9C5A-E7F8219F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02A6-B34A-43A1-BB03-214496B7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A72D-C80C-4290-AEB1-41FB6B14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6186-7830-45BF-BEB9-536ED342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3C8D-1F64-452F-8290-232F7C90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A5CA-1E9F-4D73-9CAE-71FFDB49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A1E-92C7-4FBB-B6E0-3E480E15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2"/>
          <p:cNvSpPr txBox="1"/>
          <p:nvPr/>
        </p:nvSpPr>
        <p:spPr>
          <a:xfrm>
            <a:off x="1040330" y="1522254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1001255" y="4486438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2"/>
          <p:cNvSpPr txBox="1"/>
          <p:nvPr/>
        </p:nvSpPr>
        <p:spPr>
          <a:xfrm>
            <a:off x="1073755" y="452674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 rot="5400000">
            <a:off x="546463" y="1620025"/>
            <a:ext cx="441997" cy="389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A &amp; B PRINT?</a:t>
            </a:r>
            <a:endParaRPr dirty="0"/>
          </a:p>
        </p:txBody>
      </p:sp>
      <p:sp>
        <p:nvSpPr>
          <p:cNvPr id="655" name="Google Shape;655;p22"/>
          <p:cNvSpPr txBox="1"/>
          <p:nvPr/>
        </p:nvSpPr>
        <p:spPr>
          <a:xfrm>
            <a:off x="6924310" y="1523312"/>
            <a:ext cx="4744574" cy="2785378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print("B")</a:t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 rot="5400000">
            <a:off x="6430443" y="1573289"/>
            <a:ext cx="441997" cy="389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2"/>
          <p:cNvSpPr/>
          <p:nvPr/>
        </p:nvSpPr>
        <p:spPr>
          <a:xfrm>
            <a:off x="6924310" y="4526744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>
            <a:off x="6924310" y="4526743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11169416" y="1574077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5152723" y="1564244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661" name="Google Shape;6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663" name="Google Shape;66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2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2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"/>
          <p:cNvSpPr txBox="1"/>
          <p:nvPr/>
        </p:nvSpPr>
        <p:spPr>
          <a:xfrm>
            <a:off x="3567535" y="280663"/>
            <a:ext cx="5378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 variable’s value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can be of different types</a:t>
            </a:r>
            <a:endParaRPr dirty="0"/>
          </a:p>
        </p:txBody>
      </p:sp>
      <p:sp>
        <p:nvSpPr>
          <p:cNvPr id="823" name="Google Shape;823;p3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6" name="Google Shape;826;p32"/>
          <p:cNvGrpSpPr/>
          <p:nvPr/>
        </p:nvGrpSpPr>
        <p:grpSpPr>
          <a:xfrm>
            <a:off x="329156" y="3099757"/>
            <a:ext cx="2967558" cy="3499223"/>
            <a:chOff x="495199" y="1421899"/>
            <a:chExt cx="2967558" cy="3499223"/>
          </a:xfrm>
        </p:grpSpPr>
        <p:sp>
          <p:nvSpPr>
            <p:cNvPr id="827" name="Google Shape;827;p32"/>
            <p:cNvSpPr txBox="1"/>
            <p:nvPr/>
          </p:nvSpPr>
          <p:spPr>
            <a:xfrm>
              <a:off x="994402" y="4336347"/>
              <a:ext cx="9028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528919" y="1421899"/>
              <a:ext cx="1933838" cy="763255"/>
            </a:xfrm>
            <a:prstGeom prst="wedgeRectCallout">
              <a:avLst>
                <a:gd name="adj1" fmla="val -37870"/>
                <a:gd name="adj2" fmla="val 14163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2"/>
            <p:cNvSpPr txBox="1"/>
            <p:nvPr/>
          </p:nvSpPr>
          <p:spPr>
            <a:xfrm>
              <a:off x="1616523" y="1447794"/>
              <a:ext cx="17225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type of value is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</a:t>
              </a:r>
              <a:endParaRPr/>
            </a:p>
          </p:txBody>
        </p:sp>
        <p:sp>
          <p:nvSpPr>
            <p:cNvPr id="830" name="Google Shape;830;p32"/>
            <p:cNvSpPr txBox="1"/>
            <p:nvPr/>
          </p:nvSpPr>
          <p:spPr>
            <a:xfrm>
              <a:off x="495199" y="2294195"/>
              <a:ext cx="5357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pic>
          <p:nvPicPr>
            <p:cNvPr id="831" name="Google Shape;831;p32" descr="Image result for box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4873" y="2849838"/>
              <a:ext cx="1615526" cy="1615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2" name="Google Shape;832;p32"/>
          <p:cNvGrpSpPr/>
          <p:nvPr/>
        </p:nvGrpSpPr>
        <p:grpSpPr>
          <a:xfrm>
            <a:off x="4022859" y="3212336"/>
            <a:ext cx="3400015" cy="3567372"/>
            <a:chOff x="2822187" y="3136155"/>
            <a:chExt cx="3400016" cy="3567372"/>
          </a:xfrm>
        </p:grpSpPr>
        <p:sp>
          <p:nvSpPr>
            <p:cNvPr id="833" name="Google Shape;833;p32"/>
            <p:cNvSpPr txBox="1"/>
            <p:nvPr/>
          </p:nvSpPr>
          <p:spPr>
            <a:xfrm>
              <a:off x="3547723" y="6118752"/>
              <a:ext cx="8386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BIBI</a:t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404160" y="3136155"/>
              <a:ext cx="1818043" cy="763255"/>
            </a:xfrm>
            <a:prstGeom prst="wedgeRectCallout">
              <a:avLst>
                <a:gd name="adj1" fmla="val -44970"/>
                <a:gd name="adj2" fmla="val 161014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 txBox="1"/>
            <p:nvPr/>
          </p:nvSpPr>
          <p:spPr>
            <a:xfrm>
              <a:off x="4434671" y="3145139"/>
              <a:ext cx="17570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type of value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endParaRPr/>
            </a:p>
          </p:txBody>
        </p:sp>
        <p:sp>
          <p:nvSpPr>
            <p:cNvPr id="836" name="Google Shape;836;p32"/>
            <p:cNvSpPr txBox="1"/>
            <p:nvPr/>
          </p:nvSpPr>
          <p:spPr>
            <a:xfrm>
              <a:off x="2822187" y="3822200"/>
              <a:ext cx="16124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dirty="0"/>
            </a:p>
          </p:txBody>
        </p:sp>
        <p:pic>
          <p:nvPicPr>
            <p:cNvPr id="837" name="Google Shape;837;p32" descr="Image result for box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6381" y="4626597"/>
              <a:ext cx="1615526" cy="16155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38" name="Google Shape;838;p32"/>
          <p:cNvGraphicFramePr/>
          <p:nvPr/>
        </p:nvGraphicFramePr>
        <p:xfrm>
          <a:off x="7909077" y="2539554"/>
          <a:ext cx="3936450" cy="19283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39" name="Google Shape;839;p32"/>
          <p:cNvCxnSpPr/>
          <p:nvPr/>
        </p:nvCxnSpPr>
        <p:spPr>
          <a:xfrm rot="10800000">
            <a:off x="9731437" y="4225255"/>
            <a:ext cx="1454429" cy="6241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0" name="Google Shape;840;p32"/>
          <p:cNvCxnSpPr>
            <a:stCxn id="841" idx="0"/>
          </p:cNvCxnSpPr>
          <p:nvPr/>
        </p:nvCxnSpPr>
        <p:spPr>
          <a:xfrm rot="10800000">
            <a:off x="10651266" y="4225369"/>
            <a:ext cx="534600" cy="6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1" name="Google Shape;841;p32"/>
          <p:cNvSpPr txBox="1"/>
          <p:nvPr/>
        </p:nvSpPr>
        <p:spPr>
          <a:xfrm>
            <a:off x="10449382" y="4849369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842" name="Google Shape;842;p32"/>
          <p:cNvCxnSpPr>
            <a:stCxn id="843" idx="2"/>
          </p:cNvCxnSpPr>
          <p:nvPr/>
        </p:nvCxnSpPr>
        <p:spPr>
          <a:xfrm flipH="1">
            <a:off x="11173827" y="2101106"/>
            <a:ext cx="288300" cy="120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3" name="Google Shape;843;p32"/>
          <p:cNvSpPr txBox="1"/>
          <p:nvPr/>
        </p:nvSpPr>
        <p:spPr>
          <a:xfrm>
            <a:off x="11001904" y="1731774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844" name="Google Shape;844;p32"/>
          <p:cNvCxnSpPr>
            <a:stCxn id="845" idx="2"/>
          </p:cNvCxnSpPr>
          <p:nvPr/>
        </p:nvCxnSpPr>
        <p:spPr>
          <a:xfrm flipH="1">
            <a:off x="9823659" y="1973434"/>
            <a:ext cx="45210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5" name="Google Shape;845;p32"/>
          <p:cNvSpPr txBox="1"/>
          <p:nvPr/>
        </p:nvSpPr>
        <p:spPr>
          <a:xfrm>
            <a:off x="9850867" y="1604102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pic>
        <p:nvPicPr>
          <p:cNvPr id="846" name="Google Shape;84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2455826" y="246103"/>
            <a:ext cx="68933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the 2 lines of code?</a:t>
            </a:r>
            <a:endParaRPr sz="4000" b="1" dirty="0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2652032" y="2706236"/>
            <a:ext cx="1753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857" name="Google Shape;857;p33"/>
          <p:cNvSpPr txBox="1"/>
          <p:nvPr/>
        </p:nvSpPr>
        <p:spPr>
          <a:xfrm>
            <a:off x="2423886" y="508434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58" name="Google Shape;858;p33"/>
          <p:cNvSpPr txBox="1"/>
          <p:nvPr/>
        </p:nvSpPr>
        <p:spPr>
          <a:xfrm>
            <a:off x="1659136" y="5662075"/>
            <a:ext cx="1869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/>
          </a:p>
        </p:txBody>
      </p:sp>
      <p:sp>
        <p:nvSpPr>
          <p:cNvPr id="859" name="Google Shape;859;p33"/>
          <p:cNvSpPr txBox="1"/>
          <p:nvPr/>
        </p:nvSpPr>
        <p:spPr>
          <a:xfrm>
            <a:off x="5747657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60" name="Google Shape;860;p33"/>
          <p:cNvSpPr txBox="1"/>
          <p:nvPr/>
        </p:nvSpPr>
        <p:spPr>
          <a:xfrm>
            <a:off x="4836895" y="5655555"/>
            <a:ext cx="18215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 know</a:t>
            </a:r>
            <a:endParaRPr/>
          </a:p>
        </p:txBody>
      </p:sp>
      <p:sp>
        <p:nvSpPr>
          <p:cNvPr id="861" name="Google Shape;861;p33"/>
          <p:cNvSpPr txBox="1"/>
          <p:nvPr/>
        </p:nvSpPr>
        <p:spPr>
          <a:xfrm>
            <a:off x="9349188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62" name="Google Shape;862;p33"/>
          <p:cNvSpPr txBox="1"/>
          <p:nvPr/>
        </p:nvSpPr>
        <p:spPr>
          <a:xfrm>
            <a:off x="8272459" y="5589504"/>
            <a:ext cx="26807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 don’t know</a:t>
            </a:r>
            <a:endParaRPr dirty="0"/>
          </a:p>
        </p:txBody>
      </p:sp>
      <p:sp>
        <p:nvSpPr>
          <p:cNvPr id="863" name="Google Shape;863;p33"/>
          <p:cNvSpPr txBox="1"/>
          <p:nvPr/>
        </p:nvSpPr>
        <p:spPr>
          <a:xfrm>
            <a:off x="6924309" y="2685545"/>
            <a:ext cx="19377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 5</a:t>
            </a:r>
            <a:endParaRPr/>
          </a:p>
        </p:txBody>
      </p:sp>
      <p:cxnSp>
        <p:nvCxnSpPr>
          <p:cNvPr id="864" name="Google Shape;864;p33"/>
          <p:cNvCxnSpPr/>
          <p:nvPr/>
        </p:nvCxnSpPr>
        <p:spPr>
          <a:xfrm>
            <a:off x="5902507" y="1974087"/>
            <a:ext cx="0" cy="2503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5" name="Google Shape;865;p3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868" name="Google Shape;86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5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expression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 txBox="1"/>
          <p:nvPr/>
        </p:nvSpPr>
        <p:spPr>
          <a:xfrm>
            <a:off x="944697" y="2482141"/>
            <a:ext cx="101890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expression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Boolean values using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or/and/not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783771" y="1950588"/>
            <a:ext cx="10349962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894" name="Google Shape;894;p3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2406158" y="1916115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05" name="Google Shape;905;p36"/>
          <p:cNvSpPr txBox="1"/>
          <p:nvPr/>
        </p:nvSpPr>
        <p:spPr>
          <a:xfrm>
            <a:off x="2393650" y="5420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6" name="Google Shape;906;p36"/>
          <p:cNvSpPr txBox="1"/>
          <p:nvPr/>
        </p:nvSpPr>
        <p:spPr>
          <a:xfrm>
            <a:off x="1979016" y="5998482"/>
            <a:ext cx="12644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dirty="0"/>
          </a:p>
        </p:txBody>
      </p:sp>
      <p:sp>
        <p:nvSpPr>
          <p:cNvPr id="907" name="Google Shape;907;p36"/>
          <p:cNvSpPr txBox="1"/>
          <p:nvPr/>
        </p:nvSpPr>
        <p:spPr>
          <a:xfrm>
            <a:off x="5645563" y="543941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08" name="Google Shape;908;p36"/>
          <p:cNvSpPr txBox="1"/>
          <p:nvPr/>
        </p:nvSpPr>
        <p:spPr>
          <a:xfrm>
            <a:off x="5134569" y="5998482"/>
            <a:ext cx="12165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909" name="Google Shape;909;p36"/>
          <p:cNvSpPr txBox="1"/>
          <p:nvPr/>
        </p:nvSpPr>
        <p:spPr>
          <a:xfrm>
            <a:off x="8421947" y="5368466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10" name="Google Shape;910;p36"/>
          <p:cNvSpPr txBox="1"/>
          <p:nvPr/>
        </p:nvSpPr>
        <p:spPr>
          <a:xfrm>
            <a:off x="8242223" y="5925911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911" name="Google Shape;911;p36"/>
          <p:cNvSpPr txBox="1"/>
          <p:nvPr/>
        </p:nvSpPr>
        <p:spPr>
          <a:xfrm>
            <a:off x="8586481" y="1853321"/>
            <a:ext cx="195438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	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	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	= 5</a:t>
            </a:r>
            <a:endParaRPr/>
          </a:p>
        </p:txBody>
      </p:sp>
      <p:sp>
        <p:nvSpPr>
          <p:cNvPr id="912" name="Google Shape;912;p36"/>
          <p:cNvSpPr txBox="1"/>
          <p:nvPr/>
        </p:nvSpPr>
        <p:spPr>
          <a:xfrm>
            <a:off x="2460141" y="133396"/>
            <a:ext cx="69098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will be the value of BOB?</a:t>
            </a:r>
            <a:endParaRPr dirty="0"/>
          </a:p>
        </p:txBody>
      </p:sp>
      <p:sp>
        <p:nvSpPr>
          <p:cNvPr id="913" name="Google Shape;913;p36"/>
          <p:cNvSpPr txBox="1"/>
          <p:nvPr/>
        </p:nvSpPr>
        <p:spPr>
          <a:xfrm>
            <a:off x="3585560" y="2931932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 dirty="0"/>
          </a:p>
        </p:txBody>
      </p:sp>
      <p:sp>
        <p:nvSpPr>
          <p:cNvPr id="914" name="Google Shape;914;p36"/>
          <p:cNvSpPr txBox="1"/>
          <p:nvPr/>
        </p:nvSpPr>
        <p:spPr>
          <a:xfrm>
            <a:off x="4351109" y="1928331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dirty="0"/>
          </a:p>
        </p:txBody>
      </p:sp>
      <p:cxnSp>
        <p:nvCxnSpPr>
          <p:cNvPr id="915" name="Google Shape;915;p36"/>
          <p:cNvCxnSpPr>
            <a:stCxn id="904" idx="2"/>
            <a:endCxn id="913" idx="0"/>
          </p:cNvCxnSpPr>
          <p:nvPr/>
        </p:nvCxnSpPr>
        <p:spPr>
          <a:xfrm>
            <a:off x="3150556" y="2500890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6" name="Google Shape;916;p36"/>
          <p:cNvCxnSpPr>
            <a:cxnSpLocks/>
            <a:stCxn id="914" idx="2"/>
            <a:endCxn id="913" idx="0"/>
          </p:cNvCxnSpPr>
          <p:nvPr/>
        </p:nvCxnSpPr>
        <p:spPr>
          <a:xfrm flipH="1">
            <a:off x="4047764" y="2513106"/>
            <a:ext cx="1047743" cy="418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7" name="Google Shape;917;p36"/>
          <p:cNvSpPr txBox="1"/>
          <p:nvPr/>
        </p:nvSpPr>
        <p:spPr>
          <a:xfrm>
            <a:off x="3764089" y="4094734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813347" y="3545118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22" name="Google Shape;9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 txBox="1"/>
          <p:nvPr/>
        </p:nvSpPr>
        <p:spPr>
          <a:xfrm>
            <a:off x="637793" y="1560933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2393650" y="5420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32" name="Google Shape;932;p37"/>
          <p:cNvSpPr txBox="1"/>
          <p:nvPr/>
        </p:nvSpPr>
        <p:spPr>
          <a:xfrm>
            <a:off x="1979016" y="5998482"/>
            <a:ext cx="108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dirty="0"/>
          </a:p>
        </p:txBody>
      </p:sp>
      <p:sp>
        <p:nvSpPr>
          <p:cNvPr id="933" name="Google Shape;933;p37"/>
          <p:cNvSpPr txBox="1"/>
          <p:nvPr/>
        </p:nvSpPr>
        <p:spPr>
          <a:xfrm>
            <a:off x="5645563" y="543941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34" name="Google Shape;934;p37"/>
          <p:cNvSpPr txBox="1"/>
          <p:nvPr/>
        </p:nvSpPr>
        <p:spPr>
          <a:xfrm>
            <a:off x="5134569" y="5998482"/>
            <a:ext cx="108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935" name="Google Shape;935;p37"/>
          <p:cNvSpPr txBox="1"/>
          <p:nvPr/>
        </p:nvSpPr>
        <p:spPr>
          <a:xfrm>
            <a:off x="8421947" y="5368466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36" name="Google Shape;936;p37"/>
          <p:cNvSpPr txBox="1"/>
          <p:nvPr/>
        </p:nvSpPr>
        <p:spPr>
          <a:xfrm>
            <a:off x="8242223" y="5925911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937" name="Google Shape;937;p37"/>
          <p:cNvSpPr txBox="1"/>
          <p:nvPr/>
        </p:nvSpPr>
        <p:spPr>
          <a:xfrm>
            <a:off x="8586481" y="1853321"/>
            <a:ext cx="195438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	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	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	= 5</a:t>
            </a:r>
            <a:endParaRPr/>
          </a:p>
        </p:txBody>
      </p:sp>
      <p:sp>
        <p:nvSpPr>
          <p:cNvPr id="938" name="Google Shape;938;p37"/>
          <p:cNvSpPr txBox="1"/>
          <p:nvPr/>
        </p:nvSpPr>
        <p:spPr>
          <a:xfrm>
            <a:off x="2460141" y="133396"/>
            <a:ext cx="69098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will be the value of BOB?</a:t>
            </a:r>
            <a:endParaRPr dirty="0"/>
          </a:p>
        </p:txBody>
      </p:sp>
      <p:sp>
        <p:nvSpPr>
          <p:cNvPr id="939" name="Google Shape;939;p37"/>
          <p:cNvSpPr txBox="1"/>
          <p:nvPr/>
        </p:nvSpPr>
        <p:spPr>
          <a:xfrm>
            <a:off x="1817195" y="2576750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</p:txBody>
      </p:sp>
      <p:sp>
        <p:nvSpPr>
          <p:cNvPr id="940" name="Google Shape;940;p37"/>
          <p:cNvSpPr txBox="1"/>
          <p:nvPr/>
        </p:nvSpPr>
        <p:spPr>
          <a:xfrm>
            <a:off x="2582744" y="1573149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&gt; Y</a:t>
            </a:r>
            <a:endParaRPr/>
          </a:p>
        </p:txBody>
      </p:sp>
      <p:cxnSp>
        <p:nvCxnSpPr>
          <p:cNvPr id="941" name="Google Shape;941;p37"/>
          <p:cNvCxnSpPr>
            <a:stCxn id="930" idx="2"/>
            <a:endCxn id="939" idx="0"/>
          </p:cNvCxnSpPr>
          <p:nvPr/>
        </p:nvCxnSpPr>
        <p:spPr>
          <a:xfrm>
            <a:off x="1382190" y="2145708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" name="Google Shape;942;p37"/>
          <p:cNvCxnSpPr>
            <a:endCxn id="939" idx="0"/>
          </p:cNvCxnSpPr>
          <p:nvPr/>
        </p:nvCxnSpPr>
        <p:spPr>
          <a:xfrm flipH="1">
            <a:off x="2279399" y="2145650"/>
            <a:ext cx="921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" name="Google Shape;943;p37"/>
          <p:cNvSpPr txBox="1"/>
          <p:nvPr/>
        </p:nvSpPr>
        <p:spPr>
          <a:xfrm>
            <a:off x="3609335" y="3696932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/>
          </a:p>
        </p:txBody>
      </p:sp>
      <p:sp>
        <p:nvSpPr>
          <p:cNvPr id="944" name="Google Shape;944;p37"/>
          <p:cNvSpPr txBox="1"/>
          <p:nvPr/>
        </p:nvSpPr>
        <p:spPr>
          <a:xfrm>
            <a:off x="4901166" y="2557084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&lt; 1</a:t>
            </a:r>
            <a:endParaRPr/>
          </a:p>
        </p:txBody>
      </p:sp>
      <p:cxnSp>
        <p:nvCxnSpPr>
          <p:cNvPr id="945" name="Google Shape;945;p37"/>
          <p:cNvCxnSpPr/>
          <p:nvPr/>
        </p:nvCxnSpPr>
        <p:spPr>
          <a:xfrm>
            <a:off x="2429933" y="3136740"/>
            <a:ext cx="1509946" cy="5601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" name="Google Shape;946;p37"/>
          <p:cNvCxnSpPr>
            <a:stCxn id="944" idx="2"/>
          </p:cNvCxnSpPr>
          <p:nvPr/>
        </p:nvCxnSpPr>
        <p:spPr>
          <a:xfrm flipH="1">
            <a:off x="3979964" y="3141859"/>
            <a:ext cx="1665600" cy="55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7" name="Google Shape;947;p37"/>
          <p:cNvSpPr txBox="1"/>
          <p:nvPr/>
        </p:nvSpPr>
        <p:spPr>
          <a:xfrm>
            <a:off x="3864222" y="4841899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3925504" y="4352237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3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52" name="Google Shape;95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8"/>
          <p:cNvSpPr txBox="1"/>
          <p:nvPr/>
        </p:nvSpPr>
        <p:spPr>
          <a:xfrm>
            <a:off x="1725770" y="2376159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2860505" y="264314"/>
            <a:ext cx="7597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Write this code in python on paper</a:t>
            </a:r>
            <a:endParaRPr/>
          </a:p>
        </p:txBody>
      </p:sp>
      <p:sp>
        <p:nvSpPr>
          <p:cNvPr id="962" name="Google Shape;962;p38"/>
          <p:cNvSpPr txBox="1"/>
          <p:nvPr/>
        </p:nvSpPr>
        <p:spPr>
          <a:xfrm>
            <a:off x="2905172" y="3391976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</p:txBody>
      </p:sp>
      <p:sp>
        <p:nvSpPr>
          <p:cNvPr id="963" name="Google Shape;963;p38"/>
          <p:cNvSpPr txBox="1"/>
          <p:nvPr/>
        </p:nvSpPr>
        <p:spPr>
          <a:xfrm>
            <a:off x="3670721" y="2388375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&gt; Y</a:t>
            </a:r>
            <a:endParaRPr/>
          </a:p>
        </p:txBody>
      </p:sp>
      <p:cxnSp>
        <p:nvCxnSpPr>
          <p:cNvPr id="964" name="Google Shape;964;p38"/>
          <p:cNvCxnSpPr>
            <a:stCxn id="960" idx="2"/>
            <a:endCxn id="962" idx="0"/>
          </p:cNvCxnSpPr>
          <p:nvPr/>
        </p:nvCxnSpPr>
        <p:spPr>
          <a:xfrm>
            <a:off x="2470167" y="2960934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5" name="Google Shape;965;p38"/>
          <p:cNvCxnSpPr>
            <a:cxnSpLocks/>
            <a:stCxn id="963" idx="2"/>
            <a:endCxn id="962" idx="0"/>
          </p:cNvCxnSpPr>
          <p:nvPr/>
        </p:nvCxnSpPr>
        <p:spPr>
          <a:xfrm flipH="1">
            <a:off x="3367376" y="2973150"/>
            <a:ext cx="1047743" cy="418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6" name="Google Shape;966;p38"/>
          <p:cNvSpPr txBox="1"/>
          <p:nvPr/>
        </p:nvSpPr>
        <p:spPr>
          <a:xfrm>
            <a:off x="4697312" y="4512158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/>
          </a:p>
        </p:txBody>
      </p:sp>
      <p:sp>
        <p:nvSpPr>
          <p:cNvPr id="967" name="Google Shape;967;p38"/>
          <p:cNvSpPr txBox="1"/>
          <p:nvPr/>
        </p:nvSpPr>
        <p:spPr>
          <a:xfrm>
            <a:off x="5989143" y="3372310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&lt; 1</a:t>
            </a:r>
            <a:endParaRPr/>
          </a:p>
        </p:txBody>
      </p:sp>
      <p:cxnSp>
        <p:nvCxnSpPr>
          <p:cNvPr id="968" name="Google Shape;968;p38"/>
          <p:cNvCxnSpPr>
            <a:cxnSpLocks/>
            <a:stCxn id="962" idx="2"/>
          </p:cNvCxnSpPr>
          <p:nvPr/>
        </p:nvCxnSpPr>
        <p:spPr>
          <a:xfrm>
            <a:off x="3367376" y="3976751"/>
            <a:ext cx="1660480" cy="5354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9" name="Google Shape;969;p38"/>
          <p:cNvCxnSpPr>
            <a:stCxn id="967" idx="2"/>
          </p:cNvCxnSpPr>
          <p:nvPr/>
        </p:nvCxnSpPr>
        <p:spPr>
          <a:xfrm flipH="1">
            <a:off x="5067941" y="3957085"/>
            <a:ext cx="1665600" cy="55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0" name="Google Shape;970;p38"/>
          <p:cNvSpPr txBox="1"/>
          <p:nvPr/>
        </p:nvSpPr>
        <p:spPr>
          <a:xfrm>
            <a:off x="4952199" y="5657125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5013481" y="5167463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75" name="Google Shape;9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9"/>
          <p:cNvSpPr txBox="1"/>
          <p:nvPr/>
        </p:nvSpPr>
        <p:spPr>
          <a:xfrm>
            <a:off x="4023588" y="1260415"/>
            <a:ext cx="474457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=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 </a:t>
            </a:r>
            <a:r>
              <a:rPr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&gt; 7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(x &gt; 2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x &lt;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3912057" y="3542296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4019087" y="3643516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985" name="Google Shape;985;p39"/>
          <p:cNvSpPr/>
          <p:nvPr/>
        </p:nvSpPr>
        <p:spPr>
          <a:xfrm rot="5400000">
            <a:off x="3603175" y="168785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sp>
        <p:nvSpPr>
          <p:cNvPr id="987" name="Google Shape;987;p3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3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91" name="Google Shape;99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0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sp>
        <p:nvSpPr>
          <p:cNvPr id="999" name="Google Shape;999;p4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003" name="Google Shape;100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40"/>
          <p:cNvSpPr txBox="1"/>
          <p:nvPr/>
        </p:nvSpPr>
        <p:spPr>
          <a:xfrm>
            <a:off x="4023588" y="1260415"/>
            <a:ext cx="474457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= - 5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 </a:t>
            </a:r>
            <a:r>
              <a:rPr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&gt; 7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(x &gt; 2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x &lt;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3912057" y="3542296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4019087" y="3643516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1008" name="Google Shape;1008;p40"/>
          <p:cNvSpPr/>
          <p:nvPr/>
        </p:nvSpPr>
        <p:spPr>
          <a:xfrm rot="5400000">
            <a:off x="3603175" y="168785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EF4AC-C35C-4B8C-BBD3-1FDE4FEE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52" y="1240708"/>
            <a:ext cx="6485206" cy="21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D2870-D82F-4C67-BA22-06FFFCE3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14" y="1304925"/>
            <a:ext cx="4925684" cy="31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672" name="Google Shape;672;p23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3"/>
          <p:cNvSpPr txBox="1"/>
          <p:nvPr/>
        </p:nvSpPr>
        <p:spPr>
          <a:xfrm>
            <a:off x="3970960" y="48081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 rot="5400000">
            <a:off x="3606781" y="127774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3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676" name="Google Shape;6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678" name="Google Shape;67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3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3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1F7D0-2CBA-4A32-A714-2319AC66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7" y="1353778"/>
            <a:ext cx="5657815" cy="40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A324F-831D-46ED-B5AB-ED7CF12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02" y="1133935"/>
            <a:ext cx="5380379" cy="32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6A5DC-0B5A-4DEB-8CB9-3B331720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225039"/>
            <a:ext cx="5406796" cy="31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A9CB0-A5DF-408C-A727-470766A5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42" y="1616484"/>
            <a:ext cx="7480104" cy="3869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</p:spTree>
    <p:extLst>
      <p:ext uri="{BB962C8B-B14F-4D97-AF65-F5344CB8AC3E}">
        <p14:creationId xmlns:p14="http://schemas.microsoft.com/office/powerpoint/2010/main" val="397583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08F1B7-7D57-4755-ADEA-99907DBB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81" y="1227649"/>
            <a:ext cx="6350483" cy="35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9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B5489-5A84-439B-927A-E77E153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327968"/>
            <a:ext cx="6245070" cy="28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B5489-5A84-439B-927A-E77E153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327968"/>
            <a:ext cx="6245070" cy="28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AC7BF-CF67-418A-9DD2-7B3F7AC6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7" y="1277886"/>
            <a:ext cx="5933273" cy="26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06D6-1C4C-4091-9937-FE8C51D5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15" y="1161128"/>
            <a:ext cx="7115697" cy="3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866F9-6109-4DD3-A6BC-9CC9D3EE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15" y="1173725"/>
            <a:ext cx="6324886" cy="23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3970960" y="48081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3554153" y="126828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5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707" name="Google Shape;7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2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09" name="Google Shape;70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25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5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142E6-DD31-4837-A455-AF3693E0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9" y="1317369"/>
            <a:ext cx="6970992" cy="38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2CB92D-F34A-4109-A2E3-AC254A61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61" y="1317062"/>
            <a:ext cx="8955394" cy="35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F0961-E859-4823-8C2E-B08ABA63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123949"/>
            <a:ext cx="8102891" cy="50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01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F5DB0-5532-494B-8590-60B24769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62050"/>
            <a:ext cx="8498266" cy="5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78A2B7-C602-441A-B9E2-C7CD819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9" y="1105975"/>
            <a:ext cx="7249848" cy="47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30F54-84F9-43C2-A4C3-D85C1C28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54" y="1193236"/>
            <a:ext cx="9324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3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8AB2D-767B-40B4-8522-31AC7C52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9" y="1304925"/>
            <a:ext cx="8248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4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ECE03-A547-4691-9CD7-97FFF74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21" y="1061268"/>
            <a:ext cx="5265664" cy="48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65D8E8-A5A8-43C1-AFD3-9975711C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18" y="1229185"/>
            <a:ext cx="7561596" cy="39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7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1E1B6-B9E4-445F-8E02-EF4EC2D7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127483"/>
            <a:ext cx="7478746" cy="43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4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print(“A")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print(“B")</a:t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 txBox="1"/>
          <p:nvPr/>
        </p:nvSpPr>
        <p:spPr>
          <a:xfrm>
            <a:off x="3970960" y="48081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 rot="5400000">
            <a:off x="3674372" y="1322282"/>
            <a:ext cx="351997" cy="34643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722" name="Google Shape;7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24" name="Google Shape;72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6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9"/>
          <p:cNvSpPr txBox="1"/>
          <p:nvPr/>
        </p:nvSpPr>
        <p:spPr>
          <a:xfrm>
            <a:off x="3172498" y="461105"/>
            <a:ext cx="48469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are the possible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values of isGreater 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cxnSp>
        <p:nvCxnSpPr>
          <p:cNvPr id="776" name="Google Shape;776;p29"/>
          <p:cNvCxnSpPr/>
          <p:nvPr/>
        </p:nvCxnSpPr>
        <p:spPr>
          <a:xfrm flipH="1">
            <a:off x="4662152" y="1672618"/>
            <a:ext cx="2073223" cy="1834599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6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 </a:t>
            </a:r>
            <a:r>
              <a:rPr lang="en-US" sz="3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 dirty="0"/>
          </a:p>
        </p:txBody>
      </p: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7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6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 dirty="0"/>
          </a:p>
        </p:txBody>
      </p: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7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0"/>
          <p:cNvSpPr txBox="1"/>
          <p:nvPr/>
        </p:nvSpPr>
        <p:spPr>
          <a:xfrm>
            <a:off x="2016206" y="2792743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can be only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1443933" y="2302133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791" name="Google Shape;791;p3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1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>
            <a:off x="2455826" y="246103"/>
            <a:ext cx="68933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the 2 codes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1"/>
          <p:cNvSpPr txBox="1"/>
          <p:nvPr/>
        </p:nvSpPr>
        <p:spPr>
          <a:xfrm>
            <a:off x="307975" y="2253585"/>
            <a:ext cx="57493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423886" y="508434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05" name="Google Shape;805;p31"/>
          <p:cNvSpPr txBox="1"/>
          <p:nvPr/>
        </p:nvSpPr>
        <p:spPr>
          <a:xfrm>
            <a:off x="1659136" y="5662075"/>
            <a:ext cx="1869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/>
          </a:p>
        </p:txBody>
      </p:sp>
      <p:sp>
        <p:nvSpPr>
          <p:cNvPr id="806" name="Google Shape;806;p31"/>
          <p:cNvSpPr txBox="1"/>
          <p:nvPr/>
        </p:nvSpPr>
        <p:spPr>
          <a:xfrm>
            <a:off x="5747657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07" name="Google Shape;807;p31"/>
          <p:cNvSpPr txBox="1"/>
          <p:nvPr/>
        </p:nvSpPr>
        <p:spPr>
          <a:xfrm>
            <a:off x="5164805" y="5662075"/>
            <a:ext cx="1475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</p:txBody>
      </p:sp>
      <p:sp>
        <p:nvSpPr>
          <p:cNvPr id="808" name="Google Shape;808;p31"/>
          <p:cNvSpPr txBox="1"/>
          <p:nvPr/>
        </p:nvSpPr>
        <p:spPr>
          <a:xfrm>
            <a:off x="8855311" y="503062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09" name="Google Shape;809;p31"/>
          <p:cNvSpPr txBox="1"/>
          <p:nvPr/>
        </p:nvSpPr>
        <p:spPr>
          <a:xfrm>
            <a:off x="8272459" y="5589504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810" name="Google Shape;810;p31"/>
          <p:cNvSpPr txBox="1"/>
          <p:nvPr/>
        </p:nvSpPr>
        <p:spPr>
          <a:xfrm>
            <a:off x="6640209" y="2300603"/>
            <a:ext cx="57493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cxnSp>
        <p:nvCxnSpPr>
          <p:cNvPr id="811" name="Google Shape;811;p31"/>
          <p:cNvCxnSpPr/>
          <p:nvPr/>
        </p:nvCxnSpPr>
        <p:spPr>
          <a:xfrm>
            <a:off x="5902507" y="1974087"/>
            <a:ext cx="0" cy="2503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2" name="Google Shape;812;p3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815" name="Google Shape;8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774</Words>
  <Application>Microsoft Office PowerPoint</Application>
  <PresentationFormat>Widescreen</PresentationFormat>
  <Paragraphs>247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PHEAKTRA.MAO</cp:lastModifiedBy>
  <cp:revision>19</cp:revision>
  <dcterms:created xsi:type="dcterms:W3CDTF">2023-06-24T01:55:49Z</dcterms:created>
  <dcterms:modified xsi:type="dcterms:W3CDTF">2023-06-26T11:50:36Z</dcterms:modified>
</cp:coreProperties>
</file>