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56757"/>
              </p:ext>
            </p:extLst>
          </p:nvPr>
        </p:nvGraphicFramePr>
        <p:xfrm>
          <a:off x="1068439" y="1201446"/>
          <a:ext cx="335607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073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515914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511277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297782929"/>
                    </a:ext>
                  </a:extLst>
                </a:gridCol>
                <a:gridCol w="1071716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CDDED24-C0C9-4564-BF63-5F129B72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245" y="1091533"/>
            <a:ext cx="3356077" cy="232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51350-E444-42F1-A294-04CFC642D900}"/>
              </a:ext>
            </a:extLst>
          </p:cNvPr>
          <p:cNvSpPr txBox="1"/>
          <p:nvPr/>
        </p:nvSpPr>
        <p:spPr>
          <a:xfrm rot="19365761">
            <a:off x="3644948" y="3391165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5935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96721"/>
              </p:ext>
            </p:extLst>
          </p:nvPr>
        </p:nvGraphicFramePr>
        <p:xfrm>
          <a:off x="1068439" y="1201446"/>
          <a:ext cx="290379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39096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D965689-6D9F-437E-833F-E7DF4900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79" y="1058810"/>
            <a:ext cx="3866843" cy="15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6C227-72E8-405D-8E25-6A37A390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34" y="817209"/>
            <a:ext cx="4313206" cy="21876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05265"/>
              </p:ext>
            </p:extLst>
          </p:nvPr>
        </p:nvGraphicFramePr>
        <p:xfrm>
          <a:off x="661441" y="1417320"/>
          <a:ext cx="5935192" cy="403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364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817248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799860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3077720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2691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22782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3096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loop1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263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2691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2691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2691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2691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2691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2691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Loop1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8E7D6A-6655-5A79-88BC-98A15F54F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18926"/>
              </p:ext>
            </p:extLst>
          </p:nvPr>
        </p:nvGraphicFramePr>
        <p:xfrm>
          <a:off x="661441" y="5447550"/>
          <a:ext cx="59351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697">
                  <a:extLst>
                    <a:ext uri="{9D8B030D-6E8A-4147-A177-3AD203B41FA5}">
                      <a16:colId xmlns:a16="http://schemas.microsoft.com/office/drawing/2014/main" val="1503382743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3526488970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3370196805"/>
                    </a:ext>
                  </a:extLst>
                </a:gridCol>
                <a:gridCol w="3051575">
                  <a:extLst>
                    <a:ext uri="{9D8B030D-6E8A-4147-A177-3AD203B41FA5}">
                      <a16:colId xmlns:a16="http://schemas.microsoft.com/office/drawing/2014/main" val="1895331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5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0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54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3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9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0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7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0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93466"/>
              </p:ext>
            </p:extLst>
          </p:nvPr>
        </p:nvGraphicFramePr>
        <p:xfrm>
          <a:off x="1068439" y="1201446"/>
          <a:ext cx="484074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1445341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936955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2F5683-8423-46BB-BD0B-255570E6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466" y="1201446"/>
            <a:ext cx="5061650" cy="1925212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7FC2238-2503-A7F8-3F2E-9DD9289C8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29398"/>
              </p:ext>
            </p:extLst>
          </p:nvPr>
        </p:nvGraphicFramePr>
        <p:xfrm>
          <a:off x="1068439" y="5285714"/>
          <a:ext cx="48407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23">
                  <a:extLst>
                    <a:ext uri="{9D8B030D-6E8A-4147-A177-3AD203B41FA5}">
                      <a16:colId xmlns:a16="http://schemas.microsoft.com/office/drawing/2014/main" val="1963825920"/>
                    </a:ext>
                  </a:extLst>
                </a:gridCol>
                <a:gridCol w="1420836">
                  <a:extLst>
                    <a:ext uri="{9D8B030D-6E8A-4147-A177-3AD203B41FA5}">
                      <a16:colId xmlns:a16="http://schemas.microsoft.com/office/drawing/2014/main" val="478871102"/>
                    </a:ext>
                  </a:extLst>
                </a:gridCol>
                <a:gridCol w="773724">
                  <a:extLst>
                    <a:ext uri="{9D8B030D-6E8A-4147-A177-3AD203B41FA5}">
                      <a16:colId xmlns:a16="http://schemas.microsoft.com/office/drawing/2014/main" val="1722486523"/>
                    </a:ext>
                  </a:extLst>
                </a:gridCol>
                <a:gridCol w="1956165">
                  <a:extLst>
                    <a:ext uri="{9D8B030D-6E8A-4147-A177-3AD203B41FA5}">
                      <a16:colId xmlns:a16="http://schemas.microsoft.com/office/drawing/2014/main" val="205300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3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66536"/>
              </p:ext>
            </p:extLst>
          </p:nvPr>
        </p:nvGraphicFramePr>
        <p:xfrm>
          <a:off x="1068439" y="1201445"/>
          <a:ext cx="4088810" cy="41571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29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25321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862518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078221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  <a:gridCol w="1078221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793189D-68B8-4060-980F-6B224EAD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0" y="1044478"/>
            <a:ext cx="4931957" cy="207234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DD1AEE-F0F3-3129-EEFA-3CAEEBA6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98859"/>
              </p:ext>
            </p:extLst>
          </p:nvPr>
        </p:nvGraphicFramePr>
        <p:xfrm>
          <a:off x="1068439" y="5358576"/>
          <a:ext cx="40888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16">
                  <a:extLst>
                    <a:ext uri="{9D8B030D-6E8A-4147-A177-3AD203B41FA5}">
                      <a16:colId xmlns:a16="http://schemas.microsoft.com/office/drawing/2014/main" val="480844050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199031464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1759722820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514391435"/>
                    </a:ext>
                  </a:extLst>
                </a:gridCol>
                <a:gridCol w="1119820">
                  <a:extLst>
                    <a:ext uri="{9D8B030D-6E8A-4147-A177-3AD203B41FA5}">
                      <a16:colId xmlns:a16="http://schemas.microsoft.com/office/drawing/2014/main" val="46836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758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3D83C6-7DCA-2C81-C297-F2F78F78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43959"/>
              </p:ext>
            </p:extLst>
          </p:nvPr>
        </p:nvGraphicFramePr>
        <p:xfrm>
          <a:off x="1068439" y="5724336"/>
          <a:ext cx="40888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16">
                  <a:extLst>
                    <a:ext uri="{9D8B030D-6E8A-4147-A177-3AD203B41FA5}">
                      <a16:colId xmlns:a16="http://schemas.microsoft.com/office/drawing/2014/main" val="480844050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199031464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1759722820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514391435"/>
                    </a:ext>
                  </a:extLst>
                </a:gridCol>
                <a:gridCol w="1119820">
                  <a:extLst>
                    <a:ext uri="{9D8B030D-6E8A-4147-A177-3AD203B41FA5}">
                      <a16:colId xmlns:a16="http://schemas.microsoft.com/office/drawing/2014/main" val="46836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7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5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A</a:t>
            </a:r>
          </a:p>
          <a:p>
            <a:r>
              <a:rPr lang="en-US" dirty="0">
                <a:solidFill>
                  <a:srgbClr val="92D050"/>
                </a:solidFill>
              </a:rPr>
              <a:t>AA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809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B</a:t>
            </a:r>
          </a:p>
          <a:p>
            <a:r>
              <a:rPr lang="en-US" dirty="0">
                <a:solidFill>
                  <a:srgbClr val="92D050"/>
                </a:solidFill>
              </a:rPr>
              <a:t>BBBBB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4</a:t>
            </a:r>
          </a:p>
          <a:p>
            <a:r>
              <a:rPr lang="en-US" dirty="0">
                <a:solidFill>
                  <a:srgbClr val="92D050"/>
                </a:solidFill>
              </a:rPr>
              <a:t>&gt; AB</a:t>
            </a:r>
          </a:p>
          <a:p>
            <a:r>
              <a:rPr lang="en-US" dirty="0">
                <a:solidFill>
                  <a:srgbClr val="92D050"/>
                </a:solidFill>
              </a:rPr>
              <a:t>AABBBB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957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EF</a:t>
            </a:r>
          </a:p>
          <a:p>
            <a:r>
              <a:rPr lang="en-US" dirty="0">
                <a:solidFill>
                  <a:srgbClr val="92D050"/>
                </a:solidFill>
              </a:rPr>
              <a:t>EEEEEFF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0A97B-209E-4461-84A8-D885DC332AC0}"/>
              </a:ext>
            </a:extLst>
          </p:cNvPr>
          <p:cNvSpPr txBox="1"/>
          <p:nvPr/>
        </p:nvSpPr>
        <p:spPr>
          <a:xfrm>
            <a:off x="4599432" y="2313432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2 LETTER ALLOW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625C8-E916-404E-AC8A-6CE9119AB77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1792224" y="2441448"/>
            <a:ext cx="2807208" cy="56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4</a:t>
            </a:r>
          </a:p>
          <a:p>
            <a:r>
              <a:rPr lang="en-US" dirty="0">
                <a:solidFill>
                  <a:srgbClr val="92D050"/>
                </a:solidFill>
              </a:rPr>
              <a:t>&gt; AB</a:t>
            </a:r>
          </a:p>
          <a:p>
            <a:r>
              <a:rPr lang="en-US" dirty="0">
                <a:solidFill>
                  <a:srgbClr val="92D050"/>
                </a:solidFill>
              </a:rPr>
              <a:t>AABBBBBBBB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8322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EF</a:t>
            </a:r>
          </a:p>
          <a:p>
            <a:r>
              <a:rPr lang="en-US" dirty="0">
                <a:solidFill>
                  <a:srgbClr val="92D050"/>
                </a:solidFill>
              </a:rPr>
              <a:t>EEFFFF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0A97B-209E-4461-84A8-D885DC332AC0}"/>
              </a:ext>
            </a:extLst>
          </p:cNvPr>
          <p:cNvSpPr txBox="1"/>
          <p:nvPr/>
        </p:nvSpPr>
        <p:spPr>
          <a:xfrm>
            <a:off x="4599432" y="2313432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2 LETTER ALLOW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625C8-E916-404E-AC8A-6CE9119AB77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1792224" y="2441448"/>
            <a:ext cx="2807208" cy="56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7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2468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087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6</a:t>
            </a:r>
          </a:p>
          <a:p>
            <a:r>
              <a:rPr lang="en-US" dirty="0">
                <a:solidFill>
                  <a:srgbClr val="92D050"/>
                </a:solidFill>
              </a:rPr>
              <a:t>Sum: 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4761" y="4178809"/>
            <a:ext cx="2404872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837477" y="410951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093445" y="4286324"/>
            <a:ext cx="1087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Sum: 6</a:t>
            </a:r>
          </a:p>
        </p:txBody>
      </p:sp>
    </p:spTree>
    <p:extLst>
      <p:ext uri="{BB962C8B-B14F-4D97-AF65-F5344CB8AC3E}">
        <p14:creationId xmlns:p14="http://schemas.microsoft.com/office/powerpoint/2010/main" val="419660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3741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Hi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Morning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Good night</a:t>
            </a:r>
          </a:p>
          <a:p>
            <a:r>
              <a:rPr lang="en-US" dirty="0">
                <a:solidFill>
                  <a:srgbClr val="92D050"/>
                </a:solidFill>
              </a:rPr>
              <a:t>Result: Hello, Hi, Morning, Good night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955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Yes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Hi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Not well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Okay</a:t>
            </a:r>
          </a:p>
          <a:p>
            <a:r>
              <a:rPr lang="en-US" dirty="0">
                <a:solidFill>
                  <a:srgbClr val="92D050"/>
                </a:solidFill>
              </a:rPr>
              <a:t>Result: Yes, Hi, Not well, Okay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45D80E6-5A66-414A-BE89-0B1627E20E6B}"/>
              </a:ext>
            </a:extLst>
          </p:cNvPr>
          <p:cNvSpPr/>
          <p:nvPr/>
        </p:nvSpPr>
        <p:spPr>
          <a:xfrm>
            <a:off x="5742432" y="2002536"/>
            <a:ext cx="414102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31048-1F93-4C33-91E2-1EE6469A390E}"/>
              </a:ext>
            </a:extLst>
          </p:cNvPr>
          <p:cNvSpPr txBox="1"/>
          <p:nvPr/>
        </p:nvSpPr>
        <p:spPr>
          <a:xfrm>
            <a:off x="6329983" y="3445055"/>
            <a:ext cx="2778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Allow only one print</a:t>
            </a:r>
          </a:p>
        </p:txBody>
      </p:sp>
    </p:spTree>
    <p:extLst>
      <p:ext uri="{BB962C8B-B14F-4D97-AF65-F5344CB8AC3E}">
        <p14:creationId xmlns:p14="http://schemas.microsoft.com/office/powerpoint/2010/main" val="351769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73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abc93sa</a:t>
            </a:r>
          </a:p>
          <a:p>
            <a:r>
              <a:rPr lang="en-US" dirty="0">
                <a:solidFill>
                  <a:srgbClr val="92D050"/>
                </a:solidFill>
              </a:rPr>
              <a:t>Number: 93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abcsa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01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192abcfj99</a:t>
            </a:r>
          </a:p>
          <a:p>
            <a:r>
              <a:rPr lang="en-US" dirty="0">
                <a:solidFill>
                  <a:srgbClr val="92D050"/>
                </a:solidFill>
              </a:rPr>
              <a:t>Number : 19299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abcfj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6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73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abc93sa</a:t>
            </a:r>
          </a:p>
          <a:p>
            <a:r>
              <a:rPr lang="en-US" dirty="0">
                <a:solidFill>
                  <a:srgbClr val="92D050"/>
                </a:solidFill>
              </a:rPr>
              <a:t>Sum: 12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abcsa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01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192abcfj99</a:t>
            </a:r>
          </a:p>
          <a:p>
            <a:r>
              <a:rPr lang="en-US" dirty="0">
                <a:solidFill>
                  <a:srgbClr val="92D050"/>
                </a:solidFill>
              </a:rPr>
              <a:t>Sum : 30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abcfj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1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90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98473521</a:t>
            </a:r>
          </a:p>
          <a:p>
            <a:r>
              <a:rPr lang="en-US" dirty="0">
                <a:solidFill>
                  <a:srgbClr val="92D050"/>
                </a:solidFill>
              </a:rPr>
              <a:t>12345789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178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1923849</a:t>
            </a:r>
          </a:p>
          <a:p>
            <a:r>
              <a:rPr lang="en-US" dirty="0">
                <a:solidFill>
                  <a:srgbClr val="92D050"/>
                </a:solidFill>
              </a:rPr>
              <a:t>1234899</a:t>
            </a:r>
          </a:p>
        </p:txBody>
      </p:sp>
    </p:spTree>
    <p:extLst>
      <p:ext uri="{BB962C8B-B14F-4D97-AF65-F5344CB8AC3E}">
        <p14:creationId xmlns:p14="http://schemas.microsoft.com/office/powerpoint/2010/main" val="367372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507</Words>
  <Application>Microsoft Office PowerPoint</Application>
  <PresentationFormat>Widescreen</PresentationFormat>
  <Paragraphs>287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PHEAKTRA.MAO</cp:lastModifiedBy>
  <cp:revision>103</cp:revision>
  <dcterms:created xsi:type="dcterms:W3CDTF">2023-06-29T06:10:08Z</dcterms:created>
  <dcterms:modified xsi:type="dcterms:W3CDTF">2023-07-12T00:28:47Z</dcterms:modified>
</cp:coreProperties>
</file>