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Lemon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C8hI4tDlb85MBQK7n1U4YRrSe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13" name="Google Shape;3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1" name="Google Shape;3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35" name="Google Shape;4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66" name="Google Shape;4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01" name="Google Shape;5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42" name="Google Shape;5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68" name="Google Shape;5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23" name="Google Shape;7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4" name="Google Shape;8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27" name="Google Shape;10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Résultat de recherche d'images pour &quot;angry bird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7672" y="3294533"/>
            <a:ext cx="4518025" cy="344123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27000" y="383719"/>
            <a:ext cx="11553371" cy="557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 b="0" i="0" u="none" strike="noStrike" cap="none">
                <a:solidFill>
                  <a:srgbClr val="FFC000"/>
                </a:solidFill>
                <a:latin typeface="Lemon"/>
                <a:ea typeface="Lemon"/>
                <a:cs typeface="Lemon"/>
                <a:sym typeface="Lemon"/>
              </a:rPr>
              <a:t>ALGORITHM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171616"/>
                </a:solidFill>
                <a:latin typeface="Lemon"/>
                <a:ea typeface="Lemon"/>
                <a:cs typeface="Lemon"/>
                <a:sym typeface="Lemon"/>
              </a:rPr>
              <a:t>WELCOME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0" b="0" i="0" u="none" strike="noStrike" cap="none">
              <a:solidFill>
                <a:srgbClr val="FFC000"/>
              </a:solidFill>
              <a:latin typeface="Lemon"/>
              <a:ea typeface="Lemon"/>
              <a:cs typeface="Lemon"/>
              <a:sym typeface="Lem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"/>
          <p:cNvSpPr/>
          <p:nvPr/>
        </p:nvSpPr>
        <p:spPr>
          <a:xfrm>
            <a:off x="2998150" y="440492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0"/>
          <p:cNvSpPr txBox="1"/>
          <p:nvPr/>
        </p:nvSpPr>
        <p:spPr>
          <a:xfrm>
            <a:off x="3222420" y="7280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0"/>
          <p:cNvSpPr txBox="1"/>
          <p:nvPr/>
        </p:nvSpPr>
        <p:spPr>
          <a:xfrm>
            <a:off x="4594020" y="72807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4772282" y="327048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0"/>
          <p:cNvSpPr/>
          <p:nvPr/>
        </p:nvSpPr>
        <p:spPr>
          <a:xfrm>
            <a:off x="5403347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6034412" y="327048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6665477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0"/>
          <p:cNvSpPr/>
          <p:nvPr/>
        </p:nvSpPr>
        <p:spPr>
          <a:xfrm>
            <a:off x="7296542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7927607" y="32704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8558672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9189737" y="32704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9820802" y="32704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0"/>
          <p:cNvSpPr/>
          <p:nvPr/>
        </p:nvSpPr>
        <p:spPr>
          <a:xfrm>
            <a:off x="10451867" y="32704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1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124" y="337574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4473" y="3391372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9992" y="337574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4252" y="337574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0"/>
          <p:cNvSpPr txBox="1"/>
          <p:nvPr/>
        </p:nvSpPr>
        <p:spPr>
          <a:xfrm>
            <a:off x="3016801" y="96285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0"/>
          <p:cNvSpPr txBox="1"/>
          <p:nvPr/>
        </p:nvSpPr>
        <p:spPr>
          <a:xfrm>
            <a:off x="5008219" y="5964865"/>
            <a:ext cx="52917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Robot must pick up all diamonds</a:t>
            </a: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0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0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0"/>
          <p:cNvSpPr txBox="1"/>
          <p:nvPr/>
        </p:nvSpPr>
        <p:spPr>
          <a:xfrm>
            <a:off x="1702691" y="88952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0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"/>
          <p:cNvSpPr/>
          <p:nvPr/>
        </p:nvSpPr>
        <p:spPr>
          <a:xfrm>
            <a:off x="3119874" y="442434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1"/>
          <p:cNvSpPr txBox="1"/>
          <p:nvPr/>
        </p:nvSpPr>
        <p:spPr>
          <a:xfrm>
            <a:off x="3138525" y="98227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1"/>
          <p:cNvSpPr txBox="1"/>
          <p:nvPr/>
        </p:nvSpPr>
        <p:spPr>
          <a:xfrm>
            <a:off x="5008219" y="5964865"/>
            <a:ext cx="52917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Robot must pick up all diamonds</a:t>
            </a: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5357170" y="42243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5988235" y="42243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6619300" y="42243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6619300" y="361808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6619300" y="30106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1"/>
          <p:cNvSpPr/>
          <p:nvPr/>
        </p:nvSpPr>
        <p:spPr>
          <a:xfrm>
            <a:off x="7250365" y="30106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1"/>
          <p:cNvSpPr/>
          <p:nvPr/>
        </p:nvSpPr>
        <p:spPr>
          <a:xfrm>
            <a:off x="7881430" y="30106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1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7012" y="432963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9361" y="4345260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7012" y="373714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7034" y="309700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1"/>
          <p:cNvSpPr txBox="1"/>
          <p:nvPr/>
        </p:nvSpPr>
        <p:spPr>
          <a:xfrm>
            <a:off x="3413644" y="5882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1"/>
          <p:cNvSpPr txBox="1"/>
          <p:nvPr/>
        </p:nvSpPr>
        <p:spPr>
          <a:xfrm>
            <a:off x="4785244" y="58827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1"/>
          <p:cNvSpPr txBox="1"/>
          <p:nvPr/>
        </p:nvSpPr>
        <p:spPr>
          <a:xfrm>
            <a:off x="3413644" y="1102622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1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1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1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1"/>
          <p:cNvSpPr txBox="1"/>
          <p:nvPr/>
        </p:nvSpPr>
        <p:spPr>
          <a:xfrm>
            <a:off x="1702691" y="88952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1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2"/>
          <p:cNvSpPr txBox="1"/>
          <p:nvPr/>
        </p:nvSpPr>
        <p:spPr>
          <a:xfrm>
            <a:off x="4984009" y="2459504"/>
            <a:ext cx="265008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loop ?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2"/>
          <p:cNvSpPr/>
          <p:nvPr/>
        </p:nvSpPr>
        <p:spPr>
          <a:xfrm>
            <a:off x="3744686" y="1915887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/>
          <p:nvPr/>
        </p:nvSpPr>
        <p:spPr>
          <a:xfrm>
            <a:off x="1075765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3"/>
          <p:cNvSpPr txBox="1"/>
          <p:nvPr/>
        </p:nvSpPr>
        <p:spPr>
          <a:xfrm>
            <a:off x="2215461" y="2144922"/>
            <a:ext cx="77258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type of instruction</a:t>
            </a: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1643188" y="1654312"/>
            <a:ext cx="9304134" cy="1533716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3207657" y="3976692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contains a list of instructions that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until a specified condition is reached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1643188" y="3846063"/>
            <a:ext cx="9304134" cy="2032222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"/>
          <p:cNvSpPr/>
          <p:nvPr/>
        </p:nvSpPr>
        <p:spPr>
          <a:xfrm>
            <a:off x="1029510" y="3496881"/>
            <a:ext cx="2467429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 rot="10800000">
            <a:off x="8055429" y="4495538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7" name="Google Shape;387;p14"/>
          <p:cNvCxnSpPr/>
          <p:nvPr/>
        </p:nvCxnSpPr>
        <p:spPr>
          <a:xfrm rot="10800000" flipH="1">
            <a:off x="8055429" y="4495538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8" name="Google Shape;388;p14"/>
          <p:cNvCxnSpPr/>
          <p:nvPr/>
        </p:nvCxnSpPr>
        <p:spPr>
          <a:xfrm rot="10800000">
            <a:off x="8752114" y="3874783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9" name="Google Shape;389;p14"/>
          <p:cNvCxnSpPr/>
          <p:nvPr/>
        </p:nvCxnSpPr>
        <p:spPr>
          <a:xfrm rot="10800000" flipH="1">
            <a:off x="8752114" y="3874783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0" name="Google Shape;390;p14"/>
          <p:cNvCxnSpPr/>
          <p:nvPr/>
        </p:nvCxnSpPr>
        <p:spPr>
          <a:xfrm rot="10800000">
            <a:off x="9448799" y="3254028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1" name="Google Shape;391;p14"/>
          <p:cNvCxnSpPr/>
          <p:nvPr/>
        </p:nvCxnSpPr>
        <p:spPr>
          <a:xfrm rot="10800000" flipH="1">
            <a:off x="9448799" y="3254028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2" name="Google Shape;392;p14"/>
          <p:cNvCxnSpPr/>
          <p:nvPr/>
        </p:nvCxnSpPr>
        <p:spPr>
          <a:xfrm rot="10800000">
            <a:off x="10160000" y="2669021"/>
            <a:ext cx="17599" cy="620755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3" name="Google Shape;393;p14"/>
          <p:cNvCxnSpPr/>
          <p:nvPr/>
        </p:nvCxnSpPr>
        <p:spPr>
          <a:xfrm rot="10800000" flipH="1">
            <a:off x="10160000" y="2669021"/>
            <a:ext cx="696685" cy="1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4" name="Google Shape;394;p14"/>
          <p:cNvSpPr/>
          <p:nvPr/>
        </p:nvSpPr>
        <p:spPr>
          <a:xfrm>
            <a:off x="477967" y="3254028"/>
            <a:ext cx="3293589" cy="155027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4"/>
          <p:cNvSpPr txBox="1"/>
          <p:nvPr/>
        </p:nvSpPr>
        <p:spPr>
          <a:xfrm>
            <a:off x="477967" y="2932496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4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4"/>
          <p:cNvSpPr txBox="1"/>
          <p:nvPr/>
        </p:nvSpPr>
        <p:spPr>
          <a:xfrm>
            <a:off x="4237168" y="3820084"/>
            <a:ext cx="37702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4"/>
          <p:cNvSpPr/>
          <p:nvPr/>
        </p:nvSpPr>
        <p:spPr>
          <a:xfrm>
            <a:off x="4803884" y="1713835"/>
            <a:ext cx="2467429" cy="47623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Google Shape;398;p14"/>
          <p:cNvCxnSpPr/>
          <p:nvPr/>
        </p:nvCxnSpPr>
        <p:spPr>
          <a:xfrm rot="10800000">
            <a:off x="8432800" y="4877271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9" name="Google Shape;399;p14"/>
          <p:cNvSpPr txBox="1"/>
          <p:nvPr/>
        </p:nvSpPr>
        <p:spPr>
          <a:xfrm>
            <a:off x="8364558" y="5624313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p14"/>
          <p:cNvCxnSpPr/>
          <p:nvPr/>
        </p:nvCxnSpPr>
        <p:spPr>
          <a:xfrm rot="10800000">
            <a:off x="9198971" y="4224128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1" name="Google Shape;401;p14"/>
          <p:cNvSpPr txBox="1"/>
          <p:nvPr/>
        </p:nvSpPr>
        <p:spPr>
          <a:xfrm>
            <a:off x="9130729" y="4971170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14"/>
          <p:cNvCxnSpPr/>
          <p:nvPr/>
        </p:nvCxnSpPr>
        <p:spPr>
          <a:xfrm rot="10800000">
            <a:off x="9945370" y="3538218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3" name="Google Shape;403;p14"/>
          <p:cNvSpPr txBox="1"/>
          <p:nvPr/>
        </p:nvSpPr>
        <p:spPr>
          <a:xfrm>
            <a:off x="9877128" y="4285260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 rot="10800000">
            <a:off x="10671428" y="2986053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5" name="Google Shape;405;p14"/>
          <p:cNvSpPr txBox="1"/>
          <p:nvPr/>
        </p:nvSpPr>
        <p:spPr>
          <a:xfrm>
            <a:off x="10603186" y="3733095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4"/>
          <p:cNvSpPr txBox="1"/>
          <p:nvPr/>
        </p:nvSpPr>
        <p:spPr>
          <a:xfrm>
            <a:off x="1075765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Each execution of the loop is an </a:t>
            </a:r>
            <a:r>
              <a:rPr lang="en-US" sz="4000" b="1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iteration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5"/>
          <p:cNvSpPr/>
          <p:nvPr/>
        </p:nvSpPr>
        <p:spPr>
          <a:xfrm>
            <a:off x="1102081" y="2408310"/>
            <a:ext cx="3439077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“BANANA”</a:t>
            </a:r>
            <a:endParaRPr/>
          </a:p>
        </p:txBody>
      </p:sp>
      <p:sp>
        <p:nvSpPr>
          <p:cNvPr id="412" name="Google Shape;412;p15"/>
          <p:cNvSpPr/>
          <p:nvPr/>
        </p:nvSpPr>
        <p:spPr>
          <a:xfrm>
            <a:off x="550538" y="2165457"/>
            <a:ext cx="4558490" cy="356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5"/>
          <p:cNvSpPr txBox="1"/>
          <p:nvPr/>
        </p:nvSpPr>
        <p:spPr>
          <a:xfrm>
            <a:off x="550538" y="184392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3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5"/>
          <p:cNvSpPr txBox="1"/>
          <p:nvPr/>
        </p:nvSpPr>
        <p:spPr>
          <a:xfrm>
            <a:off x="1363339" y="329023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 can contain other loops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5"/>
          <p:cNvSpPr/>
          <p:nvPr/>
        </p:nvSpPr>
        <p:spPr>
          <a:xfrm>
            <a:off x="1363339" y="4062848"/>
            <a:ext cx="3353803" cy="126268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5"/>
          <p:cNvSpPr txBox="1"/>
          <p:nvPr/>
        </p:nvSpPr>
        <p:spPr>
          <a:xfrm>
            <a:off x="1566538" y="378065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2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5"/>
          <p:cNvSpPr/>
          <p:nvPr/>
        </p:nvSpPr>
        <p:spPr>
          <a:xfrm>
            <a:off x="1954796" y="4479070"/>
            <a:ext cx="1525004" cy="58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</p:txBody>
      </p:sp>
      <p:cxnSp>
        <p:nvCxnSpPr>
          <p:cNvPr id="418" name="Google Shape;418;p15"/>
          <p:cNvCxnSpPr/>
          <p:nvPr/>
        </p:nvCxnSpPr>
        <p:spPr>
          <a:xfrm rot="10800000">
            <a:off x="5602514" y="3328482"/>
            <a:ext cx="126274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9" name="Google Shape;419;p15"/>
          <p:cNvSpPr txBox="1"/>
          <p:nvPr/>
        </p:nvSpPr>
        <p:spPr>
          <a:xfrm>
            <a:off x="7184572" y="2743706"/>
            <a:ext cx="4678076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What does this program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 ?</a:t>
            </a:r>
            <a:endParaRPr sz="35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"/>
          <p:cNvSpPr/>
          <p:nvPr/>
        </p:nvSpPr>
        <p:spPr>
          <a:xfrm>
            <a:off x="1102081" y="2408310"/>
            <a:ext cx="3615061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“BANANA”</a:t>
            </a:r>
            <a:endParaRPr/>
          </a:p>
        </p:txBody>
      </p:sp>
      <p:sp>
        <p:nvSpPr>
          <p:cNvPr id="425" name="Google Shape;425;p16"/>
          <p:cNvSpPr/>
          <p:nvPr/>
        </p:nvSpPr>
        <p:spPr>
          <a:xfrm>
            <a:off x="550538" y="2165457"/>
            <a:ext cx="4558490" cy="356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6"/>
          <p:cNvSpPr txBox="1"/>
          <p:nvPr/>
        </p:nvSpPr>
        <p:spPr>
          <a:xfrm>
            <a:off x="550538" y="184392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3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6"/>
          <p:cNvSpPr txBox="1"/>
          <p:nvPr/>
        </p:nvSpPr>
        <p:spPr>
          <a:xfrm>
            <a:off x="1218196" y="28282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 can contain other loops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6"/>
          <p:cNvSpPr/>
          <p:nvPr/>
        </p:nvSpPr>
        <p:spPr>
          <a:xfrm>
            <a:off x="1363339" y="4062848"/>
            <a:ext cx="3353803" cy="126268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6"/>
          <p:cNvSpPr txBox="1"/>
          <p:nvPr/>
        </p:nvSpPr>
        <p:spPr>
          <a:xfrm>
            <a:off x="1566538" y="378065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2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6"/>
          <p:cNvSpPr/>
          <p:nvPr/>
        </p:nvSpPr>
        <p:spPr>
          <a:xfrm>
            <a:off x="1954796" y="4479070"/>
            <a:ext cx="1525004" cy="58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</p:txBody>
      </p:sp>
      <p:sp>
        <p:nvSpPr>
          <p:cNvPr id="431" name="Google Shape;431;p16"/>
          <p:cNvSpPr txBox="1"/>
          <p:nvPr/>
        </p:nvSpPr>
        <p:spPr>
          <a:xfrm>
            <a:off x="6081485" y="3631398"/>
            <a:ext cx="37702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6"/>
          <p:cNvSpPr/>
          <p:nvPr/>
        </p:nvSpPr>
        <p:spPr>
          <a:xfrm>
            <a:off x="6909458" y="947554"/>
            <a:ext cx="2467429" cy="462222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7"/>
          <p:cNvSpPr/>
          <p:nvPr/>
        </p:nvSpPr>
        <p:spPr>
          <a:xfrm>
            <a:off x="2851810" y="443742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7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7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7"/>
          <p:cNvSpPr txBox="1"/>
          <p:nvPr/>
        </p:nvSpPr>
        <p:spPr>
          <a:xfrm>
            <a:off x="3076080" y="731325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7"/>
          <p:cNvSpPr txBox="1"/>
          <p:nvPr/>
        </p:nvSpPr>
        <p:spPr>
          <a:xfrm>
            <a:off x="4447680" y="731325"/>
            <a:ext cx="1007007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7"/>
          <p:cNvSpPr/>
          <p:nvPr/>
        </p:nvSpPr>
        <p:spPr>
          <a:xfrm>
            <a:off x="4618182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7"/>
          <p:cNvSpPr/>
          <p:nvPr/>
        </p:nvSpPr>
        <p:spPr>
          <a:xfrm>
            <a:off x="5249247" y="42500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7"/>
          <p:cNvSpPr/>
          <p:nvPr/>
        </p:nvSpPr>
        <p:spPr>
          <a:xfrm>
            <a:off x="5880312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7"/>
          <p:cNvSpPr/>
          <p:nvPr/>
        </p:nvSpPr>
        <p:spPr>
          <a:xfrm>
            <a:off x="7773506" y="36447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0373" y="43709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17"/>
          <p:cNvSpPr txBox="1"/>
          <p:nvPr/>
        </p:nvSpPr>
        <p:spPr>
          <a:xfrm>
            <a:off x="2870461" y="99536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7"/>
          <p:cNvSpPr txBox="1"/>
          <p:nvPr/>
        </p:nvSpPr>
        <p:spPr>
          <a:xfrm>
            <a:off x="1702691" y="88952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7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7"/>
          <p:cNvSpPr txBox="1"/>
          <p:nvPr/>
        </p:nvSpPr>
        <p:spPr>
          <a:xfrm>
            <a:off x="3076080" y="1245673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7"/>
          <p:cNvSpPr txBox="1"/>
          <p:nvPr/>
        </p:nvSpPr>
        <p:spPr>
          <a:xfrm>
            <a:off x="5745515" y="736795"/>
            <a:ext cx="2315358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7"/>
          <p:cNvSpPr/>
          <p:nvPr/>
        </p:nvSpPr>
        <p:spPr>
          <a:xfrm>
            <a:off x="6511376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7"/>
          <p:cNvSpPr/>
          <p:nvPr/>
        </p:nvSpPr>
        <p:spPr>
          <a:xfrm>
            <a:off x="7142441" y="42500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7"/>
          <p:cNvSpPr/>
          <p:nvPr/>
        </p:nvSpPr>
        <p:spPr>
          <a:xfrm>
            <a:off x="7773506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1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1218" y="435529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17"/>
          <p:cNvSpPr/>
          <p:nvPr/>
        </p:nvSpPr>
        <p:spPr>
          <a:xfrm>
            <a:off x="7773506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7"/>
          <p:cNvSpPr/>
          <p:nvPr/>
        </p:nvSpPr>
        <p:spPr>
          <a:xfrm>
            <a:off x="8404571" y="303945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7"/>
          <p:cNvSpPr/>
          <p:nvPr/>
        </p:nvSpPr>
        <p:spPr>
          <a:xfrm>
            <a:off x="9035636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7"/>
          <p:cNvSpPr/>
          <p:nvPr/>
        </p:nvSpPr>
        <p:spPr>
          <a:xfrm>
            <a:off x="9666700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7"/>
          <p:cNvSpPr/>
          <p:nvPr/>
        </p:nvSpPr>
        <p:spPr>
          <a:xfrm>
            <a:off x="10297765" y="303945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7"/>
          <p:cNvSpPr/>
          <p:nvPr/>
        </p:nvSpPr>
        <p:spPr>
          <a:xfrm>
            <a:off x="10928830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1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6542" y="314471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37D225-9440-81C2-7BE1-FC61D4CEC0A6}"/>
              </a:ext>
            </a:extLst>
          </p:cNvPr>
          <p:cNvSpPr/>
          <p:nvPr/>
        </p:nvSpPr>
        <p:spPr>
          <a:xfrm>
            <a:off x="248644" y="1996059"/>
            <a:ext cx="3891974" cy="47914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D0EAF0-DCA1-EC60-6FB5-E2A6451F5C70}"/>
              </a:ext>
            </a:extLst>
          </p:cNvPr>
          <p:cNvSpPr/>
          <p:nvPr/>
        </p:nvSpPr>
        <p:spPr>
          <a:xfrm>
            <a:off x="632105" y="2218213"/>
            <a:ext cx="2729132" cy="11487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30752-57E6-9FBB-5B95-DE351516F8F2}"/>
              </a:ext>
            </a:extLst>
          </p:cNvPr>
          <p:cNvSpPr txBox="1"/>
          <p:nvPr/>
        </p:nvSpPr>
        <p:spPr>
          <a:xfrm>
            <a:off x="566591" y="2047277"/>
            <a:ext cx="1397121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Repeat&lt;5&gt;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2F1D3-57D9-74F7-DB79-BC9722B01F52}"/>
              </a:ext>
            </a:extLst>
          </p:cNvPr>
          <p:cNvSpPr txBox="1"/>
          <p:nvPr/>
        </p:nvSpPr>
        <p:spPr>
          <a:xfrm>
            <a:off x="850615" y="2620426"/>
            <a:ext cx="15511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Go Right</a:t>
            </a:r>
            <a:endParaRPr lang="en-US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934239-B223-99C6-A482-A9BCB02FB19B}"/>
              </a:ext>
            </a:extLst>
          </p:cNvPr>
          <p:cNvSpPr/>
          <p:nvPr/>
        </p:nvSpPr>
        <p:spPr>
          <a:xfrm>
            <a:off x="632105" y="5125507"/>
            <a:ext cx="2729132" cy="11487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E5BEAF-ADA1-168C-C1C8-8C0F805FC1EA}"/>
              </a:ext>
            </a:extLst>
          </p:cNvPr>
          <p:cNvSpPr txBox="1"/>
          <p:nvPr/>
        </p:nvSpPr>
        <p:spPr>
          <a:xfrm>
            <a:off x="566591" y="4954571"/>
            <a:ext cx="1397121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Repeat&lt;5&gt;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C66B1-E9AE-42EB-BE34-91249203F2EA}"/>
              </a:ext>
            </a:extLst>
          </p:cNvPr>
          <p:cNvSpPr txBox="1"/>
          <p:nvPr/>
        </p:nvSpPr>
        <p:spPr>
          <a:xfrm>
            <a:off x="850615" y="5527720"/>
            <a:ext cx="15511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Go Right</a:t>
            </a:r>
            <a:endParaRPr lang="en-US" sz="2400" dirty="0"/>
          </a:p>
        </p:txBody>
      </p:sp>
      <p:sp>
        <p:nvSpPr>
          <p:cNvPr id="13" name="Google Shape;451;p17">
            <a:extLst>
              <a:ext uri="{FF2B5EF4-FFF2-40B4-BE49-F238E27FC236}">
                <a16:creationId xmlns:a16="http://schemas.microsoft.com/office/drawing/2014/main" id="{4407FF6A-64A3-ABBF-1D80-5136247BC68C}"/>
              </a:ext>
            </a:extLst>
          </p:cNvPr>
          <p:cNvSpPr txBox="1"/>
          <p:nvPr/>
        </p:nvSpPr>
        <p:spPr>
          <a:xfrm>
            <a:off x="759666" y="3906538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442;p17">
            <a:extLst>
              <a:ext uri="{FF2B5EF4-FFF2-40B4-BE49-F238E27FC236}">
                <a16:creationId xmlns:a16="http://schemas.microsoft.com/office/drawing/2014/main" id="{BA49CC5F-691C-20A6-8B8C-0B1949E40B0F}"/>
              </a:ext>
            </a:extLst>
          </p:cNvPr>
          <p:cNvSpPr txBox="1"/>
          <p:nvPr/>
        </p:nvSpPr>
        <p:spPr>
          <a:xfrm>
            <a:off x="759666" y="3404601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51;p17">
            <a:extLst>
              <a:ext uri="{FF2B5EF4-FFF2-40B4-BE49-F238E27FC236}">
                <a16:creationId xmlns:a16="http://schemas.microsoft.com/office/drawing/2014/main" id="{8AE93234-F79C-828E-00F8-3DB8DA9DD976}"/>
              </a:ext>
            </a:extLst>
          </p:cNvPr>
          <p:cNvSpPr txBox="1"/>
          <p:nvPr/>
        </p:nvSpPr>
        <p:spPr>
          <a:xfrm>
            <a:off x="753819" y="4412172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42;p17">
            <a:extLst>
              <a:ext uri="{FF2B5EF4-FFF2-40B4-BE49-F238E27FC236}">
                <a16:creationId xmlns:a16="http://schemas.microsoft.com/office/drawing/2014/main" id="{2827A329-82DC-A5BC-58A3-77AED679B45C}"/>
              </a:ext>
            </a:extLst>
          </p:cNvPr>
          <p:cNvSpPr txBox="1"/>
          <p:nvPr/>
        </p:nvSpPr>
        <p:spPr>
          <a:xfrm>
            <a:off x="759666" y="6329868"/>
            <a:ext cx="1007007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5C991F-0F7A-7405-3E59-79A055E1A8C2}"/>
              </a:ext>
            </a:extLst>
          </p:cNvPr>
          <p:cNvSpPr/>
          <p:nvPr/>
        </p:nvSpPr>
        <p:spPr>
          <a:xfrm>
            <a:off x="8197305" y="156264"/>
            <a:ext cx="3639886" cy="55335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54B5A-C5AE-39EF-6FB9-10342114F1C2}"/>
              </a:ext>
            </a:extLst>
          </p:cNvPr>
          <p:cNvSpPr/>
          <p:nvPr/>
        </p:nvSpPr>
        <p:spPr>
          <a:xfrm>
            <a:off x="8439945" y="940289"/>
            <a:ext cx="2736435" cy="158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Google Shape;468;p18"/>
          <p:cNvSpPr/>
          <p:nvPr/>
        </p:nvSpPr>
        <p:spPr>
          <a:xfrm>
            <a:off x="448488" y="4972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8"/>
          <p:cNvSpPr/>
          <p:nvPr/>
        </p:nvSpPr>
        <p:spPr>
          <a:xfrm>
            <a:off x="2891177" y="500470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8"/>
          <p:cNvSpPr txBox="1"/>
          <p:nvPr/>
        </p:nvSpPr>
        <p:spPr>
          <a:xfrm>
            <a:off x="476388" y="5539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8"/>
          <p:cNvSpPr txBox="1"/>
          <p:nvPr/>
        </p:nvSpPr>
        <p:spPr>
          <a:xfrm>
            <a:off x="1742058" y="5539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8"/>
          <p:cNvSpPr txBox="1"/>
          <p:nvPr/>
        </p:nvSpPr>
        <p:spPr>
          <a:xfrm>
            <a:off x="3115447" y="78805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8"/>
          <p:cNvSpPr txBox="1"/>
          <p:nvPr/>
        </p:nvSpPr>
        <p:spPr>
          <a:xfrm>
            <a:off x="4487047" y="78805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8"/>
          <p:cNvSpPr txBox="1"/>
          <p:nvPr/>
        </p:nvSpPr>
        <p:spPr>
          <a:xfrm>
            <a:off x="2909828" y="1562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8"/>
          <p:cNvSpPr txBox="1"/>
          <p:nvPr/>
        </p:nvSpPr>
        <p:spPr>
          <a:xfrm>
            <a:off x="1742058" y="1456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8"/>
          <p:cNvSpPr txBox="1"/>
          <p:nvPr/>
        </p:nvSpPr>
        <p:spPr>
          <a:xfrm>
            <a:off x="354809" y="1413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8"/>
          <p:cNvSpPr txBox="1"/>
          <p:nvPr/>
        </p:nvSpPr>
        <p:spPr>
          <a:xfrm>
            <a:off x="3115447" y="130240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8"/>
          <p:cNvSpPr txBox="1"/>
          <p:nvPr/>
        </p:nvSpPr>
        <p:spPr>
          <a:xfrm>
            <a:off x="5784882" y="793523"/>
            <a:ext cx="2142116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8"/>
          <p:cNvSpPr/>
          <p:nvPr/>
        </p:nvSpPr>
        <p:spPr>
          <a:xfrm>
            <a:off x="3509546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8142" y="5878134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8"/>
          <p:cNvSpPr/>
          <p:nvPr/>
        </p:nvSpPr>
        <p:spPr>
          <a:xfrm>
            <a:off x="4140610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8"/>
          <p:cNvSpPr/>
          <p:nvPr/>
        </p:nvSpPr>
        <p:spPr>
          <a:xfrm>
            <a:off x="4771675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8"/>
          <p:cNvSpPr/>
          <p:nvPr/>
        </p:nvSpPr>
        <p:spPr>
          <a:xfrm>
            <a:off x="5402740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8"/>
          <p:cNvSpPr/>
          <p:nvPr/>
        </p:nvSpPr>
        <p:spPr>
          <a:xfrm>
            <a:off x="6033804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8"/>
          <p:cNvSpPr/>
          <p:nvPr/>
        </p:nvSpPr>
        <p:spPr>
          <a:xfrm>
            <a:off x="6664869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8"/>
          <p:cNvSpPr/>
          <p:nvPr/>
        </p:nvSpPr>
        <p:spPr>
          <a:xfrm>
            <a:off x="7295934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8"/>
          <p:cNvSpPr/>
          <p:nvPr/>
        </p:nvSpPr>
        <p:spPr>
          <a:xfrm>
            <a:off x="7926998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8"/>
          <p:cNvSpPr/>
          <p:nvPr/>
        </p:nvSpPr>
        <p:spPr>
          <a:xfrm>
            <a:off x="8558063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8"/>
          <p:cNvSpPr/>
          <p:nvPr/>
        </p:nvSpPr>
        <p:spPr>
          <a:xfrm>
            <a:off x="9189128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8"/>
          <p:cNvSpPr/>
          <p:nvPr/>
        </p:nvSpPr>
        <p:spPr>
          <a:xfrm>
            <a:off x="9820192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8"/>
          <p:cNvSpPr/>
          <p:nvPr/>
        </p:nvSpPr>
        <p:spPr>
          <a:xfrm>
            <a:off x="10451257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8"/>
          <p:cNvSpPr/>
          <p:nvPr/>
        </p:nvSpPr>
        <p:spPr>
          <a:xfrm>
            <a:off x="11082322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3" name="Google Shape;493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5709" y="585468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4644" y="587030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8427" y="586519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3031" y="585468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7321" y="587302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1118" y="5862511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4200FA-D0CB-FA64-FFA2-2B68D82B3E0E}"/>
              </a:ext>
            </a:extLst>
          </p:cNvPr>
          <p:cNvSpPr txBox="1"/>
          <p:nvPr/>
        </p:nvSpPr>
        <p:spPr>
          <a:xfrm>
            <a:off x="8416395" y="263200"/>
            <a:ext cx="914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Go right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393B0-81C2-0554-2F2B-04A62AE0E5E8}"/>
              </a:ext>
            </a:extLst>
          </p:cNvPr>
          <p:cNvSpPr/>
          <p:nvPr/>
        </p:nvSpPr>
        <p:spPr>
          <a:xfrm>
            <a:off x="8451974" y="2820705"/>
            <a:ext cx="2736435" cy="10503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D1C32-A1F2-197D-26E4-E6C9D849E4DC}"/>
              </a:ext>
            </a:extLst>
          </p:cNvPr>
          <p:cNvSpPr txBox="1"/>
          <p:nvPr/>
        </p:nvSpPr>
        <p:spPr>
          <a:xfrm>
            <a:off x="8650236" y="1658286"/>
            <a:ext cx="11699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800" dirty="0"/>
              <a:t>Pick up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C7852-3A60-CD2A-8D63-4EE3FCDE748B}"/>
              </a:ext>
            </a:extLst>
          </p:cNvPr>
          <p:cNvSpPr txBox="1"/>
          <p:nvPr/>
        </p:nvSpPr>
        <p:spPr>
          <a:xfrm>
            <a:off x="8638208" y="1072392"/>
            <a:ext cx="11699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800" dirty="0"/>
              <a:t>Go right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F7E678-6843-9D5E-0DCD-A5686DDED697}"/>
              </a:ext>
            </a:extLst>
          </p:cNvPr>
          <p:cNvSpPr txBox="1"/>
          <p:nvPr/>
        </p:nvSpPr>
        <p:spPr>
          <a:xfrm>
            <a:off x="8357618" y="666542"/>
            <a:ext cx="109143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400" dirty="0"/>
              <a:t>Repeat&lt;5&gt;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7D737A-CA03-69AB-BD44-7987C0366529}"/>
              </a:ext>
            </a:extLst>
          </p:cNvPr>
          <p:cNvSpPr txBox="1"/>
          <p:nvPr/>
        </p:nvSpPr>
        <p:spPr>
          <a:xfrm>
            <a:off x="8638208" y="3147378"/>
            <a:ext cx="1091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800" dirty="0"/>
              <a:t>Go right</a:t>
            </a: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3AE1C7-A41E-EC09-777D-70B11FC75844}"/>
              </a:ext>
            </a:extLst>
          </p:cNvPr>
          <p:cNvSpPr txBox="1"/>
          <p:nvPr/>
        </p:nvSpPr>
        <p:spPr>
          <a:xfrm>
            <a:off x="8443390" y="2679132"/>
            <a:ext cx="129129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400" dirty="0"/>
              <a:t>Repeat&lt;6&gt;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75FC74-797A-94A5-D29F-92A012BD0950}"/>
              </a:ext>
            </a:extLst>
          </p:cNvPr>
          <p:cNvSpPr txBox="1"/>
          <p:nvPr/>
        </p:nvSpPr>
        <p:spPr>
          <a:xfrm>
            <a:off x="8504057" y="4106165"/>
            <a:ext cx="11699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800" dirty="0"/>
              <a:t>Pick up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FAD629-08DF-5728-7F00-F45090B72502}"/>
              </a:ext>
            </a:extLst>
          </p:cNvPr>
          <p:cNvSpPr/>
          <p:nvPr/>
        </p:nvSpPr>
        <p:spPr>
          <a:xfrm>
            <a:off x="8303117" y="316937"/>
            <a:ext cx="3716880" cy="4181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3" name="Google Shape;503;p19"/>
          <p:cNvSpPr/>
          <p:nvPr/>
        </p:nvSpPr>
        <p:spPr>
          <a:xfrm>
            <a:off x="504780" y="5861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9"/>
          <p:cNvSpPr/>
          <p:nvPr/>
        </p:nvSpPr>
        <p:spPr>
          <a:xfrm>
            <a:off x="2947469" y="589370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9"/>
          <p:cNvSpPr txBox="1"/>
          <p:nvPr/>
        </p:nvSpPr>
        <p:spPr>
          <a:xfrm>
            <a:off x="532680" y="6428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9"/>
          <p:cNvSpPr txBox="1"/>
          <p:nvPr/>
        </p:nvSpPr>
        <p:spPr>
          <a:xfrm>
            <a:off x="1798350" y="6428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9"/>
          <p:cNvSpPr txBox="1"/>
          <p:nvPr/>
        </p:nvSpPr>
        <p:spPr>
          <a:xfrm>
            <a:off x="3171739" y="87695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9"/>
          <p:cNvSpPr txBox="1"/>
          <p:nvPr/>
        </p:nvSpPr>
        <p:spPr>
          <a:xfrm>
            <a:off x="4543339" y="87695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9"/>
          <p:cNvSpPr txBox="1"/>
          <p:nvPr/>
        </p:nvSpPr>
        <p:spPr>
          <a:xfrm>
            <a:off x="2966120" y="2451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9"/>
          <p:cNvSpPr txBox="1"/>
          <p:nvPr/>
        </p:nvSpPr>
        <p:spPr>
          <a:xfrm>
            <a:off x="1798350" y="2345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9"/>
          <p:cNvSpPr txBox="1"/>
          <p:nvPr/>
        </p:nvSpPr>
        <p:spPr>
          <a:xfrm>
            <a:off x="411101" y="2302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9"/>
          <p:cNvSpPr txBox="1"/>
          <p:nvPr/>
        </p:nvSpPr>
        <p:spPr>
          <a:xfrm>
            <a:off x="3171739" y="139130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9"/>
          <p:cNvSpPr txBox="1"/>
          <p:nvPr/>
        </p:nvSpPr>
        <p:spPr>
          <a:xfrm>
            <a:off x="5841174" y="88242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9"/>
          <p:cNvSpPr/>
          <p:nvPr/>
        </p:nvSpPr>
        <p:spPr>
          <a:xfrm>
            <a:off x="1685340" y="60028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3936" y="612104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9"/>
          <p:cNvSpPr/>
          <p:nvPr/>
        </p:nvSpPr>
        <p:spPr>
          <a:xfrm>
            <a:off x="2316404" y="60028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9"/>
          <p:cNvSpPr/>
          <p:nvPr/>
        </p:nvSpPr>
        <p:spPr>
          <a:xfrm>
            <a:off x="2947469" y="600286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9"/>
          <p:cNvSpPr/>
          <p:nvPr/>
        </p:nvSpPr>
        <p:spPr>
          <a:xfrm>
            <a:off x="3578534" y="60028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9"/>
          <p:cNvSpPr/>
          <p:nvPr/>
        </p:nvSpPr>
        <p:spPr>
          <a:xfrm>
            <a:off x="4209598" y="60028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9"/>
          <p:cNvSpPr/>
          <p:nvPr/>
        </p:nvSpPr>
        <p:spPr>
          <a:xfrm>
            <a:off x="4840663" y="600286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19"/>
          <p:cNvSpPr/>
          <p:nvPr/>
        </p:nvSpPr>
        <p:spPr>
          <a:xfrm>
            <a:off x="5471728" y="60028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9"/>
          <p:cNvSpPr/>
          <p:nvPr/>
        </p:nvSpPr>
        <p:spPr>
          <a:xfrm>
            <a:off x="6102792" y="60028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9"/>
          <p:cNvSpPr/>
          <p:nvPr/>
        </p:nvSpPr>
        <p:spPr>
          <a:xfrm>
            <a:off x="6733857" y="600286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9"/>
          <p:cNvSpPr/>
          <p:nvPr/>
        </p:nvSpPr>
        <p:spPr>
          <a:xfrm>
            <a:off x="7364922" y="60028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9"/>
          <p:cNvSpPr/>
          <p:nvPr/>
        </p:nvSpPr>
        <p:spPr>
          <a:xfrm>
            <a:off x="7995986" y="60028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9"/>
          <p:cNvSpPr/>
          <p:nvPr/>
        </p:nvSpPr>
        <p:spPr>
          <a:xfrm>
            <a:off x="8627051" y="600286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9"/>
          <p:cNvSpPr/>
          <p:nvPr/>
        </p:nvSpPr>
        <p:spPr>
          <a:xfrm>
            <a:off x="9258116" y="60028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9"/>
          <p:cNvSpPr/>
          <p:nvPr/>
        </p:nvSpPr>
        <p:spPr>
          <a:xfrm>
            <a:off x="9889180" y="60028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9"/>
          <p:cNvSpPr/>
          <p:nvPr/>
        </p:nvSpPr>
        <p:spPr>
          <a:xfrm>
            <a:off x="10520245" y="600286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9"/>
          <p:cNvSpPr/>
          <p:nvPr/>
        </p:nvSpPr>
        <p:spPr>
          <a:xfrm>
            <a:off x="11151310" y="60028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1" name="Google Shape;531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1106" y="611593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6410" y="608707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4221" y="610811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7796" y="612206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1849" y="611593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7895" y="610811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52506" y="608707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16796" y="610542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2842" y="609759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F09D8B-67C5-A0F6-60E5-B8434217276F}"/>
              </a:ext>
            </a:extLst>
          </p:cNvPr>
          <p:cNvSpPr/>
          <p:nvPr/>
        </p:nvSpPr>
        <p:spPr>
          <a:xfrm>
            <a:off x="8557695" y="874336"/>
            <a:ext cx="2326179" cy="892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507;p19">
            <a:extLst>
              <a:ext uri="{FF2B5EF4-FFF2-40B4-BE49-F238E27FC236}">
                <a16:creationId xmlns:a16="http://schemas.microsoft.com/office/drawing/2014/main" id="{CFEF6885-FA11-42E2-D7E2-F4A123E8E858}"/>
              </a:ext>
            </a:extLst>
          </p:cNvPr>
          <p:cNvSpPr txBox="1"/>
          <p:nvPr/>
        </p:nvSpPr>
        <p:spPr>
          <a:xfrm>
            <a:off x="8726805" y="116671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3D572-BEB5-BBBD-CC99-6E38580F7BB2}"/>
              </a:ext>
            </a:extLst>
          </p:cNvPr>
          <p:cNvSpPr/>
          <p:nvPr/>
        </p:nvSpPr>
        <p:spPr>
          <a:xfrm>
            <a:off x="8514281" y="2096041"/>
            <a:ext cx="2326179" cy="1430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Google Shape;508;p19">
            <a:extLst>
              <a:ext uri="{FF2B5EF4-FFF2-40B4-BE49-F238E27FC236}">
                <a16:creationId xmlns:a16="http://schemas.microsoft.com/office/drawing/2014/main" id="{2577D6AE-84C5-C960-D8B6-33E020C0B90E}"/>
              </a:ext>
            </a:extLst>
          </p:cNvPr>
          <p:cNvSpPr txBox="1"/>
          <p:nvPr/>
        </p:nvSpPr>
        <p:spPr>
          <a:xfrm>
            <a:off x="8756978" y="2382382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507;p19">
            <a:extLst>
              <a:ext uri="{FF2B5EF4-FFF2-40B4-BE49-F238E27FC236}">
                <a16:creationId xmlns:a16="http://schemas.microsoft.com/office/drawing/2014/main" id="{0817A57D-D73F-E36E-479B-D72E6D609BE2}"/>
              </a:ext>
            </a:extLst>
          </p:cNvPr>
          <p:cNvSpPr txBox="1"/>
          <p:nvPr/>
        </p:nvSpPr>
        <p:spPr>
          <a:xfrm>
            <a:off x="8720545" y="289448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929F3-F43B-4808-4133-65853A39AB54}"/>
              </a:ext>
            </a:extLst>
          </p:cNvPr>
          <p:cNvSpPr txBox="1"/>
          <p:nvPr/>
        </p:nvSpPr>
        <p:spPr>
          <a:xfrm>
            <a:off x="8476837" y="1892524"/>
            <a:ext cx="109143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400" dirty="0"/>
              <a:t>Repeat&lt;3&gt;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19B47B-8526-8F66-9EB4-A9A668900AA2}"/>
              </a:ext>
            </a:extLst>
          </p:cNvPr>
          <p:cNvSpPr txBox="1"/>
          <p:nvPr/>
        </p:nvSpPr>
        <p:spPr>
          <a:xfrm>
            <a:off x="8578585" y="755751"/>
            <a:ext cx="109143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400" dirty="0"/>
              <a:t>Repeat&lt;2&gt;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B6FBCB-7B44-B9AF-E91C-AF2BD334ABE0}"/>
              </a:ext>
            </a:extLst>
          </p:cNvPr>
          <p:cNvSpPr txBox="1"/>
          <p:nvPr/>
        </p:nvSpPr>
        <p:spPr>
          <a:xfrm>
            <a:off x="8298106" y="171299"/>
            <a:ext cx="109143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400" dirty="0"/>
              <a:t>Repeat&lt;3&gt;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5678156" y="2336238"/>
            <a:ext cx="4916968" cy="23182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753463" y="1933004"/>
            <a:ext cx="6101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843107" y="2329192"/>
            <a:ext cx="4768373" cy="2318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635463" y="1948940"/>
            <a:ext cx="5549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4376523" y="1948940"/>
            <a:ext cx="5036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 rot="5400000">
            <a:off x="3204020" y="-571084"/>
            <a:ext cx="333421" cy="448150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753980" y="1138899"/>
            <a:ext cx="14227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WEEKS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6221393" y="1948940"/>
            <a:ext cx="6074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7980086" y="1948940"/>
            <a:ext cx="521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0045235" y="1933004"/>
            <a:ext cx="573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 rot="5400000">
            <a:off x="8049416" y="-701456"/>
            <a:ext cx="333421" cy="464466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7517797" y="1090107"/>
            <a:ext cx="14227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WEEKS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843107" y="3758190"/>
            <a:ext cx="4603687" cy="231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2666013" y="213629"/>
            <a:ext cx="133379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2</a:t>
            </a:r>
            <a:endParaRPr dirty="0"/>
          </a:p>
        </p:txBody>
      </p:sp>
      <p:sp>
        <p:nvSpPr>
          <p:cNvPr id="108" name="Google Shape;108;p2"/>
          <p:cNvSpPr txBox="1"/>
          <p:nvPr/>
        </p:nvSpPr>
        <p:spPr>
          <a:xfrm>
            <a:off x="7108897" y="242390"/>
            <a:ext cx="19030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 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WEP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/>
          </a:p>
        </p:txBody>
      </p:sp>
      <p:sp>
        <p:nvSpPr>
          <p:cNvPr id="109" name="Google Shape;109;p2"/>
          <p:cNvSpPr txBox="1"/>
          <p:nvPr/>
        </p:nvSpPr>
        <p:spPr>
          <a:xfrm>
            <a:off x="875648" y="3378638"/>
            <a:ext cx="1893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ALGO-1  -    66 H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3701276" y="3468104"/>
            <a:ext cx="1470274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H / WEEK – 11 W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678156" y="3758190"/>
            <a:ext cx="4916968" cy="231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5953946" y="3378638"/>
            <a:ext cx="1893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ALGO-2  -    72 H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7975808" y="3471665"/>
            <a:ext cx="1431802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12H / WEEK – 6 W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9612771" y="4424851"/>
            <a:ext cx="108516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Create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video game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7433259" y="4446866"/>
            <a:ext cx="10195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Hackathon</a:t>
            </a:r>
            <a:endParaRPr/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95431">
            <a:off x="7573978" y="5080740"/>
            <a:ext cx="546486" cy="362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"/>
          <p:cNvCxnSpPr>
            <a:stCxn id="114" idx="0"/>
          </p:cNvCxnSpPr>
          <p:nvPr/>
        </p:nvCxnSpPr>
        <p:spPr>
          <a:xfrm rot="10800000">
            <a:off x="10150256" y="4026451"/>
            <a:ext cx="5100" cy="398400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8" name="Google Shape;118;p2"/>
          <p:cNvCxnSpPr/>
          <p:nvPr/>
        </p:nvCxnSpPr>
        <p:spPr>
          <a:xfrm rot="10800000">
            <a:off x="7932701" y="4001157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19" name="Google Shape;1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172603">
            <a:off x="9174924" y="5264830"/>
            <a:ext cx="1606234" cy="157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312412">
            <a:off x="7525667" y="5592751"/>
            <a:ext cx="693301" cy="348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2191942">
            <a:off x="7609073" y="6035420"/>
            <a:ext cx="690684" cy="44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/>
        </p:nvSpPr>
        <p:spPr>
          <a:xfrm>
            <a:off x="779194" y="4660536"/>
            <a:ext cx="923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loops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2218358" y="4622954"/>
            <a:ext cx="89531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3620274" y="4533779"/>
            <a:ext cx="824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Indexes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Errors</a:t>
            </a:r>
            <a:endParaRPr/>
          </a:p>
        </p:txBody>
      </p:sp>
      <p:cxnSp>
        <p:nvCxnSpPr>
          <p:cNvPr id="125" name="Google Shape;125;p2"/>
          <p:cNvCxnSpPr/>
          <p:nvPr/>
        </p:nvCxnSpPr>
        <p:spPr>
          <a:xfrm rot="10800000">
            <a:off x="1153546" y="3959049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2"/>
          <p:cNvCxnSpPr/>
          <p:nvPr/>
        </p:nvCxnSpPr>
        <p:spPr>
          <a:xfrm rot="10800000">
            <a:off x="2579227" y="3947428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2"/>
          <p:cNvCxnSpPr/>
          <p:nvPr/>
        </p:nvCxnSpPr>
        <p:spPr>
          <a:xfrm rot="10800000">
            <a:off x="3999812" y="3977346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2"/>
          <p:cNvSpPr txBox="1"/>
          <p:nvPr/>
        </p:nvSpPr>
        <p:spPr>
          <a:xfrm>
            <a:off x="5829378" y="4582782"/>
            <a:ext cx="987129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dictionary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</p:txBody>
      </p:sp>
      <p:cxnSp>
        <p:nvCxnSpPr>
          <p:cNvPr id="129" name="Google Shape;129;p2"/>
          <p:cNvCxnSpPr/>
          <p:nvPr/>
        </p:nvCxnSpPr>
        <p:spPr>
          <a:xfrm rot="10800000">
            <a:off x="6290346" y="4026349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0"/>
          <p:cNvSpPr/>
          <p:nvPr/>
        </p:nvSpPr>
        <p:spPr>
          <a:xfrm>
            <a:off x="349372" y="602944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0"/>
          <p:cNvSpPr/>
          <p:nvPr/>
        </p:nvSpPr>
        <p:spPr>
          <a:xfrm>
            <a:off x="2792061" y="606194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0"/>
          <p:cNvSpPr txBox="1"/>
          <p:nvPr/>
        </p:nvSpPr>
        <p:spPr>
          <a:xfrm>
            <a:off x="377272" y="65969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0"/>
          <p:cNvSpPr txBox="1"/>
          <p:nvPr/>
        </p:nvSpPr>
        <p:spPr>
          <a:xfrm>
            <a:off x="1642942" y="659694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0"/>
          <p:cNvSpPr txBox="1"/>
          <p:nvPr/>
        </p:nvSpPr>
        <p:spPr>
          <a:xfrm>
            <a:off x="3016331" y="893777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0"/>
          <p:cNvSpPr txBox="1"/>
          <p:nvPr/>
        </p:nvSpPr>
        <p:spPr>
          <a:xfrm>
            <a:off x="4387931" y="893777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0"/>
          <p:cNvSpPr txBox="1"/>
          <p:nvPr/>
        </p:nvSpPr>
        <p:spPr>
          <a:xfrm>
            <a:off x="2810712" y="261988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0"/>
          <p:cNvSpPr txBox="1"/>
          <p:nvPr/>
        </p:nvSpPr>
        <p:spPr>
          <a:xfrm>
            <a:off x="1642942" y="251404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0"/>
          <p:cNvSpPr txBox="1"/>
          <p:nvPr/>
        </p:nvSpPr>
        <p:spPr>
          <a:xfrm>
            <a:off x="255693" y="247085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0"/>
          <p:cNvSpPr txBox="1"/>
          <p:nvPr/>
        </p:nvSpPr>
        <p:spPr>
          <a:xfrm>
            <a:off x="3016331" y="1408125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0"/>
          <p:cNvSpPr txBox="1"/>
          <p:nvPr/>
        </p:nvSpPr>
        <p:spPr>
          <a:xfrm>
            <a:off x="5685766" y="899247"/>
            <a:ext cx="2119930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0"/>
          <p:cNvSpPr/>
          <p:nvPr/>
        </p:nvSpPr>
        <p:spPr>
          <a:xfrm>
            <a:off x="6641283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6" name="Google Shape;55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9879" y="349042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0"/>
          <p:cNvSpPr/>
          <p:nvPr/>
        </p:nvSpPr>
        <p:spPr>
          <a:xfrm>
            <a:off x="7272347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0"/>
          <p:cNvSpPr/>
          <p:nvPr/>
        </p:nvSpPr>
        <p:spPr>
          <a:xfrm>
            <a:off x="7903412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0"/>
          <p:cNvSpPr txBox="1"/>
          <p:nvPr/>
        </p:nvSpPr>
        <p:spPr>
          <a:xfrm>
            <a:off x="3016331" y="1872265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0"/>
          <p:cNvSpPr/>
          <p:nvPr/>
        </p:nvSpPr>
        <p:spPr>
          <a:xfrm>
            <a:off x="7272346" y="39708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0"/>
          <p:cNvSpPr/>
          <p:nvPr/>
        </p:nvSpPr>
        <p:spPr>
          <a:xfrm>
            <a:off x="7272346" y="45792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0"/>
          <p:cNvSpPr/>
          <p:nvPr/>
        </p:nvSpPr>
        <p:spPr>
          <a:xfrm>
            <a:off x="7272345" y="517782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0"/>
          <p:cNvSpPr/>
          <p:nvPr/>
        </p:nvSpPr>
        <p:spPr>
          <a:xfrm>
            <a:off x="7272344" y="57862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2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0056" y="58936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1124" y="3509883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DBA91D-0ED5-6FDB-E1A4-934C79AFBF58}"/>
              </a:ext>
            </a:extLst>
          </p:cNvPr>
          <p:cNvSpPr/>
          <p:nvPr/>
        </p:nvSpPr>
        <p:spPr>
          <a:xfrm>
            <a:off x="349372" y="2609602"/>
            <a:ext cx="3026874" cy="4119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598B8-DF7A-6E28-DF9D-1641BE11D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73" y="3168983"/>
            <a:ext cx="2426751" cy="741461"/>
          </a:xfrm>
          <a:prstGeom prst="rect">
            <a:avLst/>
          </a:prstGeom>
        </p:spPr>
      </p:pic>
      <p:sp>
        <p:nvSpPr>
          <p:cNvPr id="5" name="Google Shape;548;p20">
            <a:extLst>
              <a:ext uri="{FF2B5EF4-FFF2-40B4-BE49-F238E27FC236}">
                <a16:creationId xmlns:a16="http://schemas.microsoft.com/office/drawing/2014/main" id="{A94F9FB6-B2F2-6F46-BF4E-5DBFA9CD9CE8}"/>
              </a:ext>
            </a:extLst>
          </p:cNvPr>
          <p:cNvSpPr txBox="1"/>
          <p:nvPr/>
        </p:nvSpPr>
        <p:spPr>
          <a:xfrm>
            <a:off x="663281" y="2689258"/>
            <a:ext cx="1091438" cy="30777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59;p20">
            <a:extLst>
              <a:ext uri="{FF2B5EF4-FFF2-40B4-BE49-F238E27FC236}">
                <a16:creationId xmlns:a16="http://schemas.microsoft.com/office/drawing/2014/main" id="{43CDB459-BAA9-AB14-133F-15CE65331EC8}"/>
              </a:ext>
            </a:extLst>
          </p:cNvPr>
          <p:cNvSpPr txBox="1"/>
          <p:nvPr/>
        </p:nvSpPr>
        <p:spPr>
          <a:xfrm>
            <a:off x="840856" y="3356446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DEB43-7071-9796-0C7A-016FA70921CD}"/>
              </a:ext>
            </a:extLst>
          </p:cNvPr>
          <p:cNvSpPr txBox="1"/>
          <p:nvPr/>
        </p:nvSpPr>
        <p:spPr>
          <a:xfrm>
            <a:off x="563363" y="3042979"/>
            <a:ext cx="109143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400" dirty="0"/>
              <a:t>Repeat&lt;4&gt;</a:t>
            </a:r>
            <a:endParaRPr lang="en-US" sz="1400" dirty="0"/>
          </a:p>
        </p:txBody>
      </p:sp>
      <p:sp>
        <p:nvSpPr>
          <p:cNvPr id="9" name="Google Shape;549;p20">
            <a:extLst>
              <a:ext uri="{FF2B5EF4-FFF2-40B4-BE49-F238E27FC236}">
                <a16:creationId xmlns:a16="http://schemas.microsoft.com/office/drawing/2014/main" id="{A4787C76-CF15-FCC8-1A1B-0A1B199234AE}"/>
              </a:ext>
            </a:extLst>
          </p:cNvPr>
          <p:cNvSpPr txBox="1"/>
          <p:nvPr/>
        </p:nvSpPr>
        <p:spPr>
          <a:xfrm>
            <a:off x="561973" y="402000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E8C042-5B71-BB4B-635B-8E1E93573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25" y="4667340"/>
            <a:ext cx="2426751" cy="741461"/>
          </a:xfrm>
          <a:prstGeom prst="rect">
            <a:avLst/>
          </a:prstGeom>
        </p:spPr>
      </p:pic>
      <p:sp>
        <p:nvSpPr>
          <p:cNvPr id="11" name="Google Shape;559;p20">
            <a:extLst>
              <a:ext uri="{FF2B5EF4-FFF2-40B4-BE49-F238E27FC236}">
                <a16:creationId xmlns:a16="http://schemas.microsoft.com/office/drawing/2014/main" id="{DF0AA7FE-421A-7975-EE1B-071EF6045926}"/>
              </a:ext>
            </a:extLst>
          </p:cNvPr>
          <p:cNvSpPr txBox="1"/>
          <p:nvPr/>
        </p:nvSpPr>
        <p:spPr>
          <a:xfrm>
            <a:off x="805708" y="4854803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72E6A-E99F-FB99-2B1C-01D6271373E0}"/>
              </a:ext>
            </a:extLst>
          </p:cNvPr>
          <p:cNvSpPr txBox="1"/>
          <p:nvPr/>
        </p:nvSpPr>
        <p:spPr>
          <a:xfrm>
            <a:off x="528215" y="4541336"/>
            <a:ext cx="109143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400" dirty="0"/>
              <a:t>Repeat&lt;4&gt;</a:t>
            </a:r>
            <a:endParaRPr lang="en-US" sz="1400" dirty="0"/>
          </a:p>
        </p:txBody>
      </p:sp>
      <p:sp>
        <p:nvSpPr>
          <p:cNvPr id="16" name="Google Shape;548;p20">
            <a:extLst>
              <a:ext uri="{FF2B5EF4-FFF2-40B4-BE49-F238E27FC236}">
                <a16:creationId xmlns:a16="http://schemas.microsoft.com/office/drawing/2014/main" id="{66DDB554-0164-7A9B-87A1-680326CB8DD7}"/>
              </a:ext>
            </a:extLst>
          </p:cNvPr>
          <p:cNvSpPr txBox="1"/>
          <p:nvPr/>
        </p:nvSpPr>
        <p:spPr>
          <a:xfrm>
            <a:off x="780231" y="5534805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549;p20">
            <a:extLst>
              <a:ext uri="{FF2B5EF4-FFF2-40B4-BE49-F238E27FC236}">
                <a16:creationId xmlns:a16="http://schemas.microsoft.com/office/drawing/2014/main" id="{D6D41263-C5D8-3396-740B-81B339DC9CE5}"/>
              </a:ext>
            </a:extLst>
          </p:cNvPr>
          <p:cNvSpPr txBox="1"/>
          <p:nvPr/>
        </p:nvSpPr>
        <p:spPr>
          <a:xfrm>
            <a:off x="803872" y="602706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A62017-00D2-D7CB-802F-E3D319E8A04B}"/>
              </a:ext>
            </a:extLst>
          </p:cNvPr>
          <p:cNvSpPr/>
          <p:nvPr/>
        </p:nvSpPr>
        <p:spPr>
          <a:xfrm>
            <a:off x="118469" y="1792531"/>
            <a:ext cx="2957453" cy="4893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8178B2-8152-3405-D570-A640EB8D392C}"/>
              </a:ext>
            </a:extLst>
          </p:cNvPr>
          <p:cNvSpPr/>
          <p:nvPr/>
        </p:nvSpPr>
        <p:spPr>
          <a:xfrm>
            <a:off x="237847" y="2855843"/>
            <a:ext cx="2667533" cy="3664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Google Shape;570;p21"/>
          <p:cNvSpPr/>
          <p:nvPr/>
        </p:nvSpPr>
        <p:spPr>
          <a:xfrm>
            <a:off x="462691" y="52321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1"/>
          <p:cNvSpPr/>
          <p:nvPr/>
        </p:nvSpPr>
        <p:spPr>
          <a:xfrm>
            <a:off x="3725806" y="209673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1"/>
          <p:cNvSpPr txBox="1"/>
          <p:nvPr/>
        </p:nvSpPr>
        <p:spPr>
          <a:xfrm>
            <a:off x="490591" y="57996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1"/>
          <p:cNvSpPr txBox="1"/>
          <p:nvPr/>
        </p:nvSpPr>
        <p:spPr>
          <a:xfrm>
            <a:off x="1756261" y="57996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1"/>
          <p:cNvSpPr txBox="1"/>
          <p:nvPr/>
        </p:nvSpPr>
        <p:spPr>
          <a:xfrm>
            <a:off x="3958894" y="39262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1"/>
          <p:cNvSpPr txBox="1"/>
          <p:nvPr/>
        </p:nvSpPr>
        <p:spPr>
          <a:xfrm>
            <a:off x="5327001" y="41397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1"/>
          <p:cNvSpPr txBox="1"/>
          <p:nvPr/>
        </p:nvSpPr>
        <p:spPr>
          <a:xfrm>
            <a:off x="2924031" y="18225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1"/>
          <p:cNvSpPr txBox="1"/>
          <p:nvPr/>
        </p:nvSpPr>
        <p:spPr>
          <a:xfrm>
            <a:off x="1756261" y="17167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1"/>
          <p:cNvSpPr txBox="1"/>
          <p:nvPr/>
        </p:nvSpPr>
        <p:spPr>
          <a:xfrm>
            <a:off x="369012" y="16735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1"/>
          <p:cNvSpPr txBox="1"/>
          <p:nvPr/>
        </p:nvSpPr>
        <p:spPr>
          <a:xfrm>
            <a:off x="3942694" y="880524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1"/>
          <p:cNvSpPr txBox="1"/>
          <p:nvPr/>
        </p:nvSpPr>
        <p:spPr>
          <a:xfrm>
            <a:off x="6620192" y="413974"/>
            <a:ext cx="212571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1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1"/>
          <p:cNvSpPr txBox="1"/>
          <p:nvPr/>
        </p:nvSpPr>
        <p:spPr>
          <a:xfrm>
            <a:off x="3920175" y="1371250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1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1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1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1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21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1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1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1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1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1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1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1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1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1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1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1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1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1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1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1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1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1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1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1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1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1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1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1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1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1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1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1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1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1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1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1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1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1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1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1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1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1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1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1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1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1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1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1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1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1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1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1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1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1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1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1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1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1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1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21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1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1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1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1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1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1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1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1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1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1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1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1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1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1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1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1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1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1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1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1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1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1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1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1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21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1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1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1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1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1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1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1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1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1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1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1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1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1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21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1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1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1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1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1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1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1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1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1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21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1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1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21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1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21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21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1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21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21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1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1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1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21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1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1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1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1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1"/>
          <p:cNvSpPr/>
          <p:nvPr/>
        </p:nvSpPr>
        <p:spPr>
          <a:xfrm>
            <a:off x="5582940" y="426799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1"/>
          <p:cNvSpPr/>
          <p:nvPr/>
        </p:nvSpPr>
        <p:spPr>
          <a:xfrm>
            <a:off x="6560816" y="426799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1"/>
          <p:cNvSpPr/>
          <p:nvPr/>
        </p:nvSpPr>
        <p:spPr>
          <a:xfrm>
            <a:off x="7529135" y="425724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1"/>
          <p:cNvSpPr/>
          <p:nvPr/>
        </p:nvSpPr>
        <p:spPr>
          <a:xfrm>
            <a:off x="8507011" y="4257248"/>
            <a:ext cx="497120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4" name="Google Shape;714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9221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379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443" y="621245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8227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9367" y="6208768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21"/>
          <p:cNvSpPr/>
          <p:nvPr/>
        </p:nvSpPr>
        <p:spPr>
          <a:xfrm>
            <a:off x="9952559" y="2855844"/>
            <a:ext cx="1967245" cy="374416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21"/>
          <p:cNvSpPr/>
          <p:nvPr/>
        </p:nvSpPr>
        <p:spPr>
          <a:xfrm>
            <a:off x="4119487" y="2860228"/>
            <a:ext cx="5847150" cy="93690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5EDADF-6769-EC97-2618-571DD96A2F78}"/>
              </a:ext>
            </a:extLst>
          </p:cNvPr>
          <p:cNvSpPr/>
          <p:nvPr/>
        </p:nvSpPr>
        <p:spPr>
          <a:xfrm>
            <a:off x="469821" y="3382898"/>
            <a:ext cx="1840423" cy="699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579;p21">
            <a:extLst>
              <a:ext uri="{FF2B5EF4-FFF2-40B4-BE49-F238E27FC236}">
                <a16:creationId xmlns:a16="http://schemas.microsoft.com/office/drawing/2014/main" id="{A098C3B9-FC51-489C-165D-A7973D19B4F0}"/>
              </a:ext>
            </a:extLst>
          </p:cNvPr>
          <p:cNvSpPr txBox="1"/>
          <p:nvPr/>
        </p:nvSpPr>
        <p:spPr>
          <a:xfrm>
            <a:off x="616113" y="3516783"/>
            <a:ext cx="872355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6197C-98F5-B28F-A2D0-2137BEAC856A}"/>
              </a:ext>
            </a:extLst>
          </p:cNvPr>
          <p:cNvSpPr txBox="1"/>
          <p:nvPr/>
        </p:nvSpPr>
        <p:spPr>
          <a:xfrm>
            <a:off x="462691" y="3171423"/>
            <a:ext cx="11128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Repeat &lt;5&gt;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4ACF1F-A4B1-EB4C-08E9-347593AEF211}"/>
              </a:ext>
            </a:extLst>
          </p:cNvPr>
          <p:cNvSpPr/>
          <p:nvPr/>
        </p:nvSpPr>
        <p:spPr>
          <a:xfrm>
            <a:off x="393418" y="5474988"/>
            <a:ext cx="1831945" cy="5781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776A18-1A75-037E-4F5B-46A3E2D5471E}"/>
              </a:ext>
            </a:extLst>
          </p:cNvPr>
          <p:cNvSpPr txBox="1"/>
          <p:nvPr/>
        </p:nvSpPr>
        <p:spPr>
          <a:xfrm>
            <a:off x="366023" y="5357921"/>
            <a:ext cx="11128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Repeat &lt;5&gt;</a:t>
            </a:r>
            <a:endParaRPr lang="en-US" dirty="0"/>
          </a:p>
        </p:txBody>
      </p:sp>
      <p:sp>
        <p:nvSpPr>
          <p:cNvPr id="11" name="Google Shape;582;p21">
            <a:extLst>
              <a:ext uri="{FF2B5EF4-FFF2-40B4-BE49-F238E27FC236}">
                <a16:creationId xmlns:a16="http://schemas.microsoft.com/office/drawing/2014/main" id="{841DCF98-1E00-6427-6BD7-CB7C178197EA}"/>
              </a:ext>
            </a:extLst>
          </p:cNvPr>
          <p:cNvSpPr txBox="1"/>
          <p:nvPr/>
        </p:nvSpPr>
        <p:spPr>
          <a:xfrm>
            <a:off x="469821" y="5648383"/>
            <a:ext cx="1129948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574;p21">
            <a:extLst>
              <a:ext uri="{FF2B5EF4-FFF2-40B4-BE49-F238E27FC236}">
                <a16:creationId xmlns:a16="http://schemas.microsoft.com/office/drawing/2014/main" id="{B7994B73-9933-6D41-C3C7-425D6F7FA47B}"/>
              </a:ext>
            </a:extLst>
          </p:cNvPr>
          <p:cNvSpPr txBox="1"/>
          <p:nvPr/>
        </p:nvSpPr>
        <p:spPr>
          <a:xfrm>
            <a:off x="425098" y="1868326"/>
            <a:ext cx="1112805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575;p21">
            <a:extLst>
              <a:ext uri="{FF2B5EF4-FFF2-40B4-BE49-F238E27FC236}">
                <a16:creationId xmlns:a16="http://schemas.microsoft.com/office/drawing/2014/main" id="{844F34B2-21D1-8698-E71C-18E7C53A9068}"/>
              </a:ext>
            </a:extLst>
          </p:cNvPr>
          <p:cNvSpPr txBox="1"/>
          <p:nvPr/>
        </p:nvSpPr>
        <p:spPr>
          <a:xfrm>
            <a:off x="489407" y="6152521"/>
            <a:ext cx="777554" cy="27695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54B97E-4222-3A46-6CC8-D3C3130C38D5}"/>
              </a:ext>
            </a:extLst>
          </p:cNvPr>
          <p:cNvSpPr/>
          <p:nvPr/>
        </p:nvSpPr>
        <p:spPr>
          <a:xfrm>
            <a:off x="444299" y="4327995"/>
            <a:ext cx="1865946" cy="8643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oogle Shape;574;p21">
            <a:extLst>
              <a:ext uri="{FF2B5EF4-FFF2-40B4-BE49-F238E27FC236}">
                <a16:creationId xmlns:a16="http://schemas.microsoft.com/office/drawing/2014/main" id="{CBE22BF8-2977-ACA1-1A2F-9EDA81F00BB6}"/>
              </a:ext>
            </a:extLst>
          </p:cNvPr>
          <p:cNvSpPr txBox="1"/>
          <p:nvPr/>
        </p:nvSpPr>
        <p:spPr>
          <a:xfrm>
            <a:off x="632935" y="4666313"/>
            <a:ext cx="1097222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311C3B-BB43-ABA3-6562-84F9A279171A}"/>
              </a:ext>
            </a:extLst>
          </p:cNvPr>
          <p:cNvSpPr txBox="1"/>
          <p:nvPr/>
        </p:nvSpPr>
        <p:spPr>
          <a:xfrm>
            <a:off x="498926" y="4174106"/>
            <a:ext cx="13054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Repeat &lt;2&gt;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02F86A-7123-1ED2-7F11-69AA10851532}"/>
              </a:ext>
            </a:extLst>
          </p:cNvPr>
          <p:cNvSpPr txBox="1"/>
          <p:nvPr/>
        </p:nvSpPr>
        <p:spPr>
          <a:xfrm>
            <a:off x="319077" y="2707821"/>
            <a:ext cx="121510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Repeat &lt;4&gt;</a:t>
            </a:r>
            <a:endParaRPr lang="en-US" dirty="0"/>
          </a:p>
        </p:txBody>
      </p:sp>
      <p:sp>
        <p:nvSpPr>
          <p:cNvPr id="30" name="Google Shape;574;p21">
            <a:extLst>
              <a:ext uri="{FF2B5EF4-FFF2-40B4-BE49-F238E27FC236}">
                <a16:creationId xmlns:a16="http://schemas.microsoft.com/office/drawing/2014/main" id="{F093E0C7-AF4C-1BF1-4BB2-ED4A82A1CFC0}"/>
              </a:ext>
            </a:extLst>
          </p:cNvPr>
          <p:cNvSpPr txBox="1"/>
          <p:nvPr/>
        </p:nvSpPr>
        <p:spPr>
          <a:xfrm>
            <a:off x="425098" y="2278140"/>
            <a:ext cx="1112805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2"/>
          <p:cNvSpPr/>
          <p:nvPr/>
        </p:nvSpPr>
        <p:spPr>
          <a:xfrm>
            <a:off x="713921" y="50829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2"/>
          <p:cNvSpPr/>
          <p:nvPr/>
        </p:nvSpPr>
        <p:spPr>
          <a:xfrm>
            <a:off x="3156610" y="51154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2"/>
          <p:cNvSpPr txBox="1"/>
          <p:nvPr/>
        </p:nvSpPr>
        <p:spPr>
          <a:xfrm>
            <a:off x="741821" y="56504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2"/>
          <p:cNvSpPr txBox="1"/>
          <p:nvPr/>
        </p:nvSpPr>
        <p:spPr>
          <a:xfrm>
            <a:off x="2007491" y="56504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22"/>
          <p:cNvSpPr txBox="1"/>
          <p:nvPr/>
        </p:nvSpPr>
        <p:spPr>
          <a:xfrm>
            <a:off x="3380880" y="79912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2"/>
          <p:cNvSpPr txBox="1"/>
          <p:nvPr/>
        </p:nvSpPr>
        <p:spPr>
          <a:xfrm>
            <a:off x="4752480" y="79912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2"/>
          <p:cNvSpPr txBox="1"/>
          <p:nvPr/>
        </p:nvSpPr>
        <p:spPr>
          <a:xfrm>
            <a:off x="3175261" y="16733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2"/>
          <p:cNvSpPr txBox="1"/>
          <p:nvPr/>
        </p:nvSpPr>
        <p:spPr>
          <a:xfrm>
            <a:off x="2007491" y="15675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2"/>
          <p:cNvSpPr txBox="1"/>
          <p:nvPr/>
        </p:nvSpPr>
        <p:spPr>
          <a:xfrm>
            <a:off x="620242" y="15243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2"/>
          <p:cNvSpPr txBox="1"/>
          <p:nvPr/>
        </p:nvSpPr>
        <p:spPr>
          <a:xfrm>
            <a:off x="3380880" y="131347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2"/>
          <p:cNvSpPr txBox="1"/>
          <p:nvPr/>
        </p:nvSpPr>
        <p:spPr>
          <a:xfrm>
            <a:off x="6050315" y="80459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2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2"/>
          <p:cNvSpPr txBox="1"/>
          <p:nvPr/>
        </p:nvSpPr>
        <p:spPr>
          <a:xfrm>
            <a:off x="3380880" y="177761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22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22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22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22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2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2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2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2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2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2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22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2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22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2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22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22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22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2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22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22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2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22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22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2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22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22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2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22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22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2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2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22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22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2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22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2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2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2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2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2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2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2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2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2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2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22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22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22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22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22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22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22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22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22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22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22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22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22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22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22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22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22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22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2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2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2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2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2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22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22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2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2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2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22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2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22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22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2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22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22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2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22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22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22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22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22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2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22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22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22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22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22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22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22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22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22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2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22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22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22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22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22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22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22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22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22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22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22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22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22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22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22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22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22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22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22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22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22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22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22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22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22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22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22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22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22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22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22"/>
          <p:cNvSpPr/>
          <p:nvPr/>
        </p:nvSpPr>
        <p:spPr>
          <a:xfrm>
            <a:off x="4105409" y="4731638"/>
            <a:ext cx="3686310" cy="186837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22"/>
          <p:cNvSpPr/>
          <p:nvPr/>
        </p:nvSpPr>
        <p:spPr>
          <a:xfrm>
            <a:off x="7529135" y="2855844"/>
            <a:ext cx="4390670" cy="373341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7" name="Google Shape;867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7619" y="339888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7618" y="389043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5923" y="2903217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9" y="338823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8" y="3879791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DD21C3-1A32-C60E-C73A-D840D2BB9693}"/>
              </a:ext>
            </a:extLst>
          </p:cNvPr>
          <p:cNvSpPr/>
          <p:nvPr/>
        </p:nvSpPr>
        <p:spPr>
          <a:xfrm>
            <a:off x="97449" y="1777611"/>
            <a:ext cx="3001865" cy="4987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9080B6-5384-B694-30EC-E76406871884}"/>
              </a:ext>
            </a:extLst>
          </p:cNvPr>
          <p:cNvSpPr/>
          <p:nvPr/>
        </p:nvSpPr>
        <p:spPr>
          <a:xfrm>
            <a:off x="280645" y="2094326"/>
            <a:ext cx="2463806" cy="13346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737;p22">
            <a:extLst>
              <a:ext uri="{FF2B5EF4-FFF2-40B4-BE49-F238E27FC236}">
                <a16:creationId xmlns:a16="http://schemas.microsoft.com/office/drawing/2014/main" id="{DBC0FE83-A1BC-3F8E-22BE-5B7EF342CE78}"/>
              </a:ext>
            </a:extLst>
          </p:cNvPr>
          <p:cNvSpPr txBox="1"/>
          <p:nvPr/>
        </p:nvSpPr>
        <p:spPr>
          <a:xfrm>
            <a:off x="510763" y="2324400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0;p22">
            <a:extLst>
              <a:ext uri="{FF2B5EF4-FFF2-40B4-BE49-F238E27FC236}">
                <a16:creationId xmlns:a16="http://schemas.microsoft.com/office/drawing/2014/main" id="{2265BED3-EEC8-2578-8B12-9502B314742C}"/>
              </a:ext>
            </a:extLst>
          </p:cNvPr>
          <p:cNvSpPr txBox="1"/>
          <p:nvPr/>
        </p:nvSpPr>
        <p:spPr>
          <a:xfrm>
            <a:off x="510763" y="276166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37;p22">
            <a:extLst>
              <a:ext uri="{FF2B5EF4-FFF2-40B4-BE49-F238E27FC236}">
                <a16:creationId xmlns:a16="http://schemas.microsoft.com/office/drawing/2014/main" id="{58BA65B2-3DCE-DA5B-F06F-84F55C4CAE62}"/>
              </a:ext>
            </a:extLst>
          </p:cNvPr>
          <p:cNvSpPr txBox="1"/>
          <p:nvPr/>
        </p:nvSpPr>
        <p:spPr>
          <a:xfrm>
            <a:off x="307194" y="1812552"/>
            <a:ext cx="1515457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epeat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&lt;2&gt;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A6C3B-3B68-5589-1097-40FA63F60DC7}"/>
              </a:ext>
            </a:extLst>
          </p:cNvPr>
          <p:cNvSpPr/>
          <p:nvPr/>
        </p:nvSpPr>
        <p:spPr>
          <a:xfrm>
            <a:off x="280645" y="3700178"/>
            <a:ext cx="2311406" cy="10179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729;p22">
            <a:extLst>
              <a:ext uri="{FF2B5EF4-FFF2-40B4-BE49-F238E27FC236}">
                <a16:creationId xmlns:a16="http://schemas.microsoft.com/office/drawing/2014/main" id="{15D1B735-315F-9611-708F-C1C5FC922780}"/>
              </a:ext>
            </a:extLst>
          </p:cNvPr>
          <p:cNvSpPr txBox="1"/>
          <p:nvPr/>
        </p:nvSpPr>
        <p:spPr>
          <a:xfrm>
            <a:off x="607016" y="400910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37;p22">
            <a:extLst>
              <a:ext uri="{FF2B5EF4-FFF2-40B4-BE49-F238E27FC236}">
                <a16:creationId xmlns:a16="http://schemas.microsoft.com/office/drawing/2014/main" id="{1A62CC18-E13C-A37C-51E3-145D49CF136D}"/>
              </a:ext>
            </a:extLst>
          </p:cNvPr>
          <p:cNvSpPr txBox="1"/>
          <p:nvPr/>
        </p:nvSpPr>
        <p:spPr>
          <a:xfrm>
            <a:off x="286493" y="3464074"/>
            <a:ext cx="1515457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epeat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&lt;5&gt;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0;p22">
            <a:extLst>
              <a:ext uri="{FF2B5EF4-FFF2-40B4-BE49-F238E27FC236}">
                <a16:creationId xmlns:a16="http://schemas.microsoft.com/office/drawing/2014/main" id="{9B5DF428-11BC-40D6-E438-DB8CDF5F5BE2}"/>
              </a:ext>
            </a:extLst>
          </p:cNvPr>
          <p:cNvSpPr txBox="1"/>
          <p:nvPr/>
        </p:nvSpPr>
        <p:spPr>
          <a:xfrm>
            <a:off x="352202" y="4804590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34;p22">
            <a:extLst>
              <a:ext uri="{FF2B5EF4-FFF2-40B4-BE49-F238E27FC236}">
                <a16:creationId xmlns:a16="http://schemas.microsoft.com/office/drawing/2014/main" id="{2881B452-C7B5-36EF-469D-C236D1C181BA}"/>
              </a:ext>
            </a:extLst>
          </p:cNvPr>
          <p:cNvSpPr txBox="1"/>
          <p:nvPr/>
        </p:nvSpPr>
        <p:spPr>
          <a:xfrm>
            <a:off x="347168" y="5306798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30;p22">
            <a:extLst>
              <a:ext uri="{FF2B5EF4-FFF2-40B4-BE49-F238E27FC236}">
                <a16:creationId xmlns:a16="http://schemas.microsoft.com/office/drawing/2014/main" id="{EB2B3DAB-C38D-935D-B8F5-14377FCD0368}"/>
              </a:ext>
            </a:extLst>
          </p:cNvPr>
          <p:cNvSpPr txBox="1"/>
          <p:nvPr/>
        </p:nvSpPr>
        <p:spPr>
          <a:xfrm>
            <a:off x="328058" y="581651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3"/>
          <p:cNvSpPr/>
          <p:nvPr/>
        </p:nvSpPr>
        <p:spPr>
          <a:xfrm>
            <a:off x="675821" y="47519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23"/>
          <p:cNvSpPr/>
          <p:nvPr/>
        </p:nvSpPr>
        <p:spPr>
          <a:xfrm>
            <a:off x="3118510" y="47844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23"/>
          <p:cNvSpPr txBox="1"/>
          <p:nvPr/>
        </p:nvSpPr>
        <p:spPr>
          <a:xfrm>
            <a:off x="703721" y="53194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23"/>
          <p:cNvSpPr txBox="1"/>
          <p:nvPr/>
        </p:nvSpPr>
        <p:spPr>
          <a:xfrm>
            <a:off x="1969391" y="53194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23"/>
          <p:cNvSpPr txBox="1"/>
          <p:nvPr/>
        </p:nvSpPr>
        <p:spPr>
          <a:xfrm>
            <a:off x="3342780" y="76602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23"/>
          <p:cNvSpPr txBox="1"/>
          <p:nvPr/>
        </p:nvSpPr>
        <p:spPr>
          <a:xfrm>
            <a:off x="4714380" y="76602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23"/>
          <p:cNvSpPr txBox="1"/>
          <p:nvPr/>
        </p:nvSpPr>
        <p:spPr>
          <a:xfrm>
            <a:off x="3137161" y="13423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23"/>
          <p:cNvSpPr txBox="1"/>
          <p:nvPr/>
        </p:nvSpPr>
        <p:spPr>
          <a:xfrm>
            <a:off x="1969391" y="12365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23"/>
          <p:cNvSpPr txBox="1"/>
          <p:nvPr/>
        </p:nvSpPr>
        <p:spPr>
          <a:xfrm>
            <a:off x="582142" y="11933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23"/>
          <p:cNvSpPr txBox="1"/>
          <p:nvPr/>
        </p:nvSpPr>
        <p:spPr>
          <a:xfrm>
            <a:off x="3342780" y="128037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23"/>
          <p:cNvSpPr txBox="1"/>
          <p:nvPr/>
        </p:nvSpPr>
        <p:spPr>
          <a:xfrm>
            <a:off x="6012215" y="77149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23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23"/>
          <p:cNvSpPr txBox="1"/>
          <p:nvPr/>
        </p:nvSpPr>
        <p:spPr>
          <a:xfrm>
            <a:off x="3342780" y="174451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23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23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23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23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23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23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23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23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23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23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23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23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23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23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23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23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23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23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23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23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23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23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23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23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23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23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23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23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23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23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23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23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23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3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3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3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3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3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3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3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23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23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23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23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3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3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3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23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23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23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23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23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23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23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23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23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23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23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23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23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23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23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23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23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23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23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23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23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23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23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23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23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23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23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23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23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3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23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23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23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23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23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23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23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23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23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3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23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23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23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23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23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23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23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23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23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23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23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23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23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23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23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23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23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23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23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23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23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23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23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23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23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23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23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23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23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23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23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23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23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23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23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23"/>
          <p:cNvSpPr/>
          <p:nvPr/>
        </p:nvSpPr>
        <p:spPr>
          <a:xfrm>
            <a:off x="4105409" y="5665698"/>
            <a:ext cx="3686310" cy="9343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23"/>
          <p:cNvSpPr/>
          <p:nvPr/>
        </p:nvSpPr>
        <p:spPr>
          <a:xfrm>
            <a:off x="7529135" y="2855844"/>
            <a:ext cx="4390670" cy="374416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3" name="Google Shape;1013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018" y="436242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017" y="485398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5923" y="2903217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9" y="338823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8" y="3879791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23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23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23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23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23"/>
          <p:cNvSpPr txBox="1"/>
          <p:nvPr/>
        </p:nvSpPr>
        <p:spPr>
          <a:xfrm>
            <a:off x="4714379" y="1260201"/>
            <a:ext cx="100700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23"/>
          <p:cNvSpPr txBox="1"/>
          <p:nvPr/>
        </p:nvSpPr>
        <p:spPr>
          <a:xfrm>
            <a:off x="4031439" y="2461341"/>
            <a:ext cx="356770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DROP ALL DIAMONDS TO THE GREEN CELLS</a:t>
            </a:r>
            <a:endParaRPr sz="1500" i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ACF0A7-338C-7146-9475-4A1650F86E14}"/>
              </a:ext>
            </a:extLst>
          </p:cNvPr>
          <p:cNvSpPr/>
          <p:nvPr/>
        </p:nvSpPr>
        <p:spPr>
          <a:xfrm>
            <a:off x="173287" y="1833147"/>
            <a:ext cx="2913852" cy="4901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20D757-51EB-6217-7C9B-6587A65CC1D4}"/>
              </a:ext>
            </a:extLst>
          </p:cNvPr>
          <p:cNvSpPr/>
          <p:nvPr/>
        </p:nvSpPr>
        <p:spPr>
          <a:xfrm>
            <a:off x="294020" y="1953326"/>
            <a:ext cx="2709588" cy="4646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022;p23">
            <a:extLst>
              <a:ext uri="{FF2B5EF4-FFF2-40B4-BE49-F238E27FC236}">
                <a16:creationId xmlns:a16="http://schemas.microsoft.com/office/drawing/2014/main" id="{5306596F-A64C-E986-922C-F69CACDED5D9}"/>
              </a:ext>
            </a:extLst>
          </p:cNvPr>
          <p:cNvSpPr txBox="1"/>
          <p:nvPr/>
        </p:nvSpPr>
        <p:spPr>
          <a:xfrm>
            <a:off x="462100" y="6057051"/>
            <a:ext cx="100700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80;p23">
            <a:extLst>
              <a:ext uri="{FF2B5EF4-FFF2-40B4-BE49-F238E27FC236}">
                <a16:creationId xmlns:a16="http://schemas.microsoft.com/office/drawing/2014/main" id="{AE3C8C95-30A5-E4FC-3559-1D2AEF408CC3}"/>
              </a:ext>
            </a:extLst>
          </p:cNvPr>
          <p:cNvSpPr txBox="1"/>
          <p:nvPr/>
        </p:nvSpPr>
        <p:spPr>
          <a:xfrm>
            <a:off x="294020" y="1755718"/>
            <a:ext cx="1533818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epeat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&lt;4&gt;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2B45E1-2C2A-7AB4-F002-09845299419B}"/>
              </a:ext>
            </a:extLst>
          </p:cNvPr>
          <p:cNvSpPr/>
          <p:nvPr/>
        </p:nvSpPr>
        <p:spPr>
          <a:xfrm>
            <a:off x="439647" y="2604974"/>
            <a:ext cx="2479189" cy="794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880;p23">
            <a:extLst>
              <a:ext uri="{FF2B5EF4-FFF2-40B4-BE49-F238E27FC236}">
                <a16:creationId xmlns:a16="http://schemas.microsoft.com/office/drawing/2014/main" id="{614A5FFA-6B8D-4F2E-2572-299788351D92}"/>
              </a:ext>
            </a:extLst>
          </p:cNvPr>
          <p:cNvSpPr txBox="1"/>
          <p:nvPr/>
        </p:nvSpPr>
        <p:spPr>
          <a:xfrm>
            <a:off x="582142" y="285584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80;p23">
            <a:extLst>
              <a:ext uri="{FF2B5EF4-FFF2-40B4-BE49-F238E27FC236}">
                <a16:creationId xmlns:a16="http://schemas.microsoft.com/office/drawing/2014/main" id="{3FD21EFE-8FFF-152F-C139-48C2BB6F1256}"/>
              </a:ext>
            </a:extLst>
          </p:cNvPr>
          <p:cNvSpPr txBox="1"/>
          <p:nvPr/>
        </p:nvSpPr>
        <p:spPr>
          <a:xfrm>
            <a:off x="439647" y="2389795"/>
            <a:ext cx="1533818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epeat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&lt;5&gt;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C5B2-EEB6-6ACE-1E01-84516A085086}"/>
              </a:ext>
            </a:extLst>
          </p:cNvPr>
          <p:cNvSpPr/>
          <p:nvPr/>
        </p:nvSpPr>
        <p:spPr>
          <a:xfrm>
            <a:off x="382667" y="3741769"/>
            <a:ext cx="2479189" cy="11812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888;p23">
            <a:extLst>
              <a:ext uri="{FF2B5EF4-FFF2-40B4-BE49-F238E27FC236}">
                <a16:creationId xmlns:a16="http://schemas.microsoft.com/office/drawing/2014/main" id="{4DA5FF1A-A03F-2768-F7C0-68850E6C9CE9}"/>
              </a:ext>
            </a:extLst>
          </p:cNvPr>
          <p:cNvSpPr txBox="1"/>
          <p:nvPr/>
        </p:nvSpPr>
        <p:spPr>
          <a:xfrm>
            <a:off x="536651" y="3986062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81;p23">
            <a:extLst>
              <a:ext uri="{FF2B5EF4-FFF2-40B4-BE49-F238E27FC236}">
                <a16:creationId xmlns:a16="http://schemas.microsoft.com/office/drawing/2014/main" id="{A0B99CB7-56F3-4F08-D595-5189F492A419}"/>
              </a:ext>
            </a:extLst>
          </p:cNvPr>
          <p:cNvSpPr txBox="1"/>
          <p:nvPr/>
        </p:nvSpPr>
        <p:spPr>
          <a:xfrm>
            <a:off x="582142" y="444926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80;p23">
            <a:extLst>
              <a:ext uri="{FF2B5EF4-FFF2-40B4-BE49-F238E27FC236}">
                <a16:creationId xmlns:a16="http://schemas.microsoft.com/office/drawing/2014/main" id="{833FA66F-1E57-EBFB-4C0D-050D56B23E14}"/>
              </a:ext>
            </a:extLst>
          </p:cNvPr>
          <p:cNvSpPr txBox="1"/>
          <p:nvPr/>
        </p:nvSpPr>
        <p:spPr>
          <a:xfrm>
            <a:off x="329905" y="3527511"/>
            <a:ext cx="1533818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epeat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&lt;4&gt;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C8FA60-772C-840B-2FD2-656AB3384583}"/>
              </a:ext>
            </a:extLst>
          </p:cNvPr>
          <p:cNvSpPr/>
          <p:nvPr/>
        </p:nvSpPr>
        <p:spPr>
          <a:xfrm>
            <a:off x="392806" y="5159697"/>
            <a:ext cx="2100969" cy="855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Google Shape;1024;p23"/>
          <p:cNvSpPr txBox="1"/>
          <p:nvPr/>
        </p:nvSpPr>
        <p:spPr>
          <a:xfrm>
            <a:off x="579925" y="5522603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880;p23">
            <a:extLst>
              <a:ext uri="{FF2B5EF4-FFF2-40B4-BE49-F238E27FC236}">
                <a16:creationId xmlns:a16="http://schemas.microsoft.com/office/drawing/2014/main" id="{7E761761-CE93-B66C-D674-7E73E053EFED}"/>
              </a:ext>
            </a:extLst>
          </p:cNvPr>
          <p:cNvSpPr txBox="1"/>
          <p:nvPr/>
        </p:nvSpPr>
        <p:spPr>
          <a:xfrm>
            <a:off x="427740" y="5020039"/>
            <a:ext cx="1533818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epeat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&lt;5&gt;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4"/>
          <p:cNvSpPr/>
          <p:nvPr/>
        </p:nvSpPr>
        <p:spPr>
          <a:xfrm>
            <a:off x="427578" y="405518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24"/>
          <p:cNvSpPr/>
          <p:nvPr/>
        </p:nvSpPr>
        <p:spPr>
          <a:xfrm>
            <a:off x="5408075" y="37946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24"/>
          <p:cNvSpPr txBox="1"/>
          <p:nvPr/>
        </p:nvSpPr>
        <p:spPr>
          <a:xfrm>
            <a:off x="455478" y="462268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24"/>
          <p:cNvSpPr txBox="1"/>
          <p:nvPr/>
        </p:nvSpPr>
        <p:spPr>
          <a:xfrm>
            <a:off x="1721148" y="462268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24"/>
          <p:cNvSpPr txBox="1"/>
          <p:nvPr/>
        </p:nvSpPr>
        <p:spPr>
          <a:xfrm>
            <a:off x="5632345" y="66704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24"/>
          <p:cNvSpPr txBox="1"/>
          <p:nvPr/>
        </p:nvSpPr>
        <p:spPr>
          <a:xfrm>
            <a:off x="7003945" y="72331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24"/>
          <p:cNvSpPr txBox="1"/>
          <p:nvPr/>
        </p:nvSpPr>
        <p:spPr>
          <a:xfrm>
            <a:off x="2906076" y="119961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24"/>
          <p:cNvSpPr txBox="1"/>
          <p:nvPr/>
        </p:nvSpPr>
        <p:spPr>
          <a:xfrm>
            <a:off x="1738306" y="109377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24"/>
          <p:cNvSpPr txBox="1"/>
          <p:nvPr/>
        </p:nvSpPr>
        <p:spPr>
          <a:xfrm>
            <a:off x="351057" y="105058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24"/>
          <p:cNvSpPr txBox="1"/>
          <p:nvPr/>
        </p:nvSpPr>
        <p:spPr>
          <a:xfrm>
            <a:off x="5632345" y="118139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24"/>
          <p:cNvSpPr txBox="1"/>
          <p:nvPr/>
        </p:nvSpPr>
        <p:spPr>
          <a:xfrm>
            <a:off x="8301780" y="67251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24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24"/>
          <p:cNvSpPr txBox="1"/>
          <p:nvPr/>
        </p:nvSpPr>
        <p:spPr>
          <a:xfrm>
            <a:off x="5632345" y="164553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24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24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24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24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24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24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24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24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24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24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24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24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24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24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24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24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24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24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24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24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24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4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24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24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24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24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24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24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24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24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24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24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24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24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24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24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24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24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24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24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24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24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24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24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24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24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24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24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24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24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24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24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24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4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24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24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24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24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24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24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24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24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24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24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24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24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24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24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24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24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24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24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24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24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24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24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24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24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24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24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24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24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24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24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24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24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24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24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24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24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24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24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24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24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24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24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24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24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24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24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24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24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24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24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24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24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24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24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24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24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24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24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24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24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24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24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24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24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24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24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24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24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24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24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24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24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24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24"/>
          <p:cNvSpPr/>
          <p:nvPr/>
        </p:nvSpPr>
        <p:spPr>
          <a:xfrm>
            <a:off x="5096162" y="6128952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0" name="Google Shape;1170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5232" y="6213143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0504" y="6238544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24"/>
          <p:cNvSpPr/>
          <p:nvPr/>
        </p:nvSpPr>
        <p:spPr>
          <a:xfrm>
            <a:off x="6083379" y="6121982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24"/>
          <p:cNvSpPr/>
          <p:nvPr/>
        </p:nvSpPr>
        <p:spPr>
          <a:xfrm>
            <a:off x="7040421" y="5658082"/>
            <a:ext cx="4879384" cy="9349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24"/>
          <p:cNvSpPr/>
          <p:nvPr/>
        </p:nvSpPr>
        <p:spPr>
          <a:xfrm>
            <a:off x="7051916" y="5215028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24"/>
          <p:cNvSpPr/>
          <p:nvPr/>
        </p:nvSpPr>
        <p:spPr>
          <a:xfrm>
            <a:off x="8039133" y="5208058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24"/>
          <p:cNvSpPr/>
          <p:nvPr/>
        </p:nvSpPr>
        <p:spPr>
          <a:xfrm>
            <a:off x="8975884" y="4751128"/>
            <a:ext cx="2955416" cy="9349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24"/>
          <p:cNvSpPr/>
          <p:nvPr/>
        </p:nvSpPr>
        <p:spPr>
          <a:xfrm>
            <a:off x="8982094" y="4286907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24"/>
          <p:cNvSpPr/>
          <p:nvPr/>
        </p:nvSpPr>
        <p:spPr>
          <a:xfrm>
            <a:off x="9969311" y="4279937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9" name="Google Shape;1179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1489" y="6213143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538" y="532639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6795" y="532639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0473" y="437926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6730" y="4379264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B869AD-FE52-8F9B-23A9-F4E13590AD56}"/>
              </a:ext>
            </a:extLst>
          </p:cNvPr>
          <p:cNvSpPr/>
          <p:nvPr/>
        </p:nvSpPr>
        <p:spPr>
          <a:xfrm>
            <a:off x="82851" y="1433842"/>
            <a:ext cx="3776205" cy="5424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033;p24">
            <a:extLst>
              <a:ext uri="{FF2B5EF4-FFF2-40B4-BE49-F238E27FC236}">
                <a16:creationId xmlns:a16="http://schemas.microsoft.com/office/drawing/2014/main" id="{C5AFEDC2-DC05-42E0-263C-49075570D556}"/>
              </a:ext>
            </a:extLst>
          </p:cNvPr>
          <p:cNvSpPr txBox="1"/>
          <p:nvPr/>
        </p:nvSpPr>
        <p:spPr>
          <a:xfrm>
            <a:off x="215435" y="1442089"/>
            <a:ext cx="977819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38;p24">
            <a:extLst>
              <a:ext uri="{FF2B5EF4-FFF2-40B4-BE49-F238E27FC236}">
                <a16:creationId xmlns:a16="http://schemas.microsoft.com/office/drawing/2014/main" id="{BE6213D3-B475-B9BF-FF7F-6D46D2F03CE4}"/>
              </a:ext>
            </a:extLst>
          </p:cNvPr>
          <p:cNvSpPr txBox="1"/>
          <p:nvPr/>
        </p:nvSpPr>
        <p:spPr>
          <a:xfrm>
            <a:off x="234517" y="1840683"/>
            <a:ext cx="621464" cy="2615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3B002-0BC1-EEF3-534C-60B0A0845CA6}"/>
              </a:ext>
            </a:extLst>
          </p:cNvPr>
          <p:cNvSpPr/>
          <p:nvPr/>
        </p:nvSpPr>
        <p:spPr>
          <a:xfrm>
            <a:off x="170920" y="2343532"/>
            <a:ext cx="2400360" cy="16065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992067-8503-907A-4824-3E4C000D9EBB}"/>
              </a:ext>
            </a:extLst>
          </p:cNvPr>
          <p:cNvSpPr/>
          <p:nvPr/>
        </p:nvSpPr>
        <p:spPr>
          <a:xfrm>
            <a:off x="170920" y="4019345"/>
            <a:ext cx="2400360" cy="2838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1033;p24">
            <a:extLst>
              <a:ext uri="{FF2B5EF4-FFF2-40B4-BE49-F238E27FC236}">
                <a16:creationId xmlns:a16="http://schemas.microsoft.com/office/drawing/2014/main" id="{755B3752-8A6B-3B64-9DC2-0375E6E32885}"/>
              </a:ext>
            </a:extLst>
          </p:cNvPr>
          <p:cNvSpPr txBox="1"/>
          <p:nvPr/>
        </p:nvSpPr>
        <p:spPr>
          <a:xfrm>
            <a:off x="277106" y="2156626"/>
            <a:ext cx="1022639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epeat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&lt;2&gt;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33;p24">
            <a:extLst>
              <a:ext uri="{FF2B5EF4-FFF2-40B4-BE49-F238E27FC236}">
                <a16:creationId xmlns:a16="http://schemas.microsoft.com/office/drawing/2014/main" id="{3FD6DBC7-0DE9-45E7-E48A-10ADCC13E5DF}"/>
              </a:ext>
            </a:extLst>
          </p:cNvPr>
          <p:cNvSpPr txBox="1"/>
          <p:nvPr/>
        </p:nvSpPr>
        <p:spPr>
          <a:xfrm>
            <a:off x="205943" y="3980584"/>
            <a:ext cx="1022639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epeat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&lt;2&gt;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FFA19E-D860-BD3B-6928-0031C48AB9D3}"/>
              </a:ext>
            </a:extLst>
          </p:cNvPr>
          <p:cNvSpPr/>
          <p:nvPr/>
        </p:nvSpPr>
        <p:spPr>
          <a:xfrm>
            <a:off x="205943" y="4470201"/>
            <a:ext cx="2180882" cy="501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1038;p24">
            <a:extLst>
              <a:ext uri="{FF2B5EF4-FFF2-40B4-BE49-F238E27FC236}">
                <a16:creationId xmlns:a16="http://schemas.microsoft.com/office/drawing/2014/main" id="{1846621B-3354-B6D9-3219-2D467D8448DE}"/>
              </a:ext>
            </a:extLst>
          </p:cNvPr>
          <p:cNvSpPr txBox="1"/>
          <p:nvPr/>
        </p:nvSpPr>
        <p:spPr>
          <a:xfrm>
            <a:off x="1352688" y="4589958"/>
            <a:ext cx="621464" cy="2615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033;p24">
            <a:extLst>
              <a:ext uri="{FF2B5EF4-FFF2-40B4-BE49-F238E27FC236}">
                <a16:creationId xmlns:a16="http://schemas.microsoft.com/office/drawing/2014/main" id="{63434EF6-61E3-9E7A-274C-AC83411AA404}"/>
              </a:ext>
            </a:extLst>
          </p:cNvPr>
          <p:cNvSpPr txBox="1"/>
          <p:nvPr/>
        </p:nvSpPr>
        <p:spPr>
          <a:xfrm>
            <a:off x="253783" y="4347309"/>
            <a:ext cx="1022639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epeat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&lt;3&gt;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54E715-B1A5-74C8-55F6-B41B1EEEE40A}"/>
              </a:ext>
            </a:extLst>
          </p:cNvPr>
          <p:cNvSpPr/>
          <p:nvPr/>
        </p:nvSpPr>
        <p:spPr>
          <a:xfrm>
            <a:off x="244477" y="5255860"/>
            <a:ext cx="2180882" cy="596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1033;p24">
            <a:extLst>
              <a:ext uri="{FF2B5EF4-FFF2-40B4-BE49-F238E27FC236}">
                <a16:creationId xmlns:a16="http://schemas.microsoft.com/office/drawing/2014/main" id="{B6119B39-EEBD-B030-1A92-3102FFA4190C}"/>
              </a:ext>
            </a:extLst>
          </p:cNvPr>
          <p:cNvSpPr txBox="1"/>
          <p:nvPr/>
        </p:nvSpPr>
        <p:spPr>
          <a:xfrm>
            <a:off x="891832" y="5491893"/>
            <a:ext cx="1022639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033;p24">
            <a:extLst>
              <a:ext uri="{FF2B5EF4-FFF2-40B4-BE49-F238E27FC236}">
                <a16:creationId xmlns:a16="http://schemas.microsoft.com/office/drawing/2014/main" id="{78725854-51C9-A85D-E11F-B54570D243CD}"/>
              </a:ext>
            </a:extLst>
          </p:cNvPr>
          <p:cNvSpPr txBox="1"/>
          <p:nvPr/>
        </p:nvSpPr>
        <p:spPr>
          <a:xfrm>
            <a:off x="272195" y="5083782"/>
            <a:ext cx="1022639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epeat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&lt;2&gt;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3A7157-70E0-F8A4-BA24-6DDC01072C80}"/>
              </a:ext>
            </a:extLst>
          </p:cNvPr>
          <p:cNvSpPr/>
          <p:nvPr/>
        </p:nvSpPr>
        <p:spPr>
          <a:xfrm>
            <a:off x="263183" y="5999609"/>
            <a:ext cx="2180881" cy="776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1041;p24">
            <a:extLst>
              <a:ext uri="{FF2B5EF4-FFF2-40B4-BE49-F238E27FC236}">
                <a16:creationId xmlns:a16="http://schemas.microsoft.com/office/drawing/2014/main" id="{5924D146-E86F-1437-F99B-62D4CE5481CA}"/>
              </a:ext>
            </a:extLst>
          </p:cNvPr>
          <p:cNvSpPr txBox="1"/>
          <p:nvPr/>
        </p:nvSpPr>
        <p:spPr>
          <a:xfrm>
            <a:off x="1520086" y="6019683"/>
            <a:ext cx="892470" cy="27695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034;p24">
            <a:extLst>
              <a:ext uri="{FF2B5EF4-FFF2-40B4-BE49-F238E27FC236}">
                <a16:creationId xmlns:a16="http://schemas.microsoft.com/office/drawing/2014/main" id="{DDBF7BDB-E02D-517B-CA06-8D2EF48E03CF}"/>
              </a:ext>
            </a:extLst>
          </p:cNvPr>
          <p:cNvSpPr txBox="1"/>
          <p:nvPr/>
        </p:nvSpPr>
        <p:spPr>
          <a:xfrm>
            <a:off x="1531849" y="6419278"/>
            <a:ext cx="774358" cy="27695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033;p24">
            <a:extLst>
              <a:ext uri="{FF2B5EF4-FFF2-40B4-BE49-F238E27FC236}">
                <a16:creationId xmlns:a16="http://schemas.microsoft.com/office/drawing/2014/main" id="{57DA3F2C-49BE-13B4-0A86-6A98BA9E47E5}"/>
              </a:ext>
            </a:extLst>
          </p:cNvPr>
          <p:cNvSpPr txBox="1"/>
          <p:nvPr/>
        </p:nvSpPr>
        <p:spPr>
          <a:xfrm>
            <a:off x="177807" y="5809383"/>
            <a:ext cx="1192277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epeat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&lt;2&gt;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6D664-C6A7-4AA4-38A2-AE190A48226B}"/>
              </a:ext>
            </a:extLst>
          </p:cNvPr>
          <p:cNvSpPr/>
          <p:nvPr/>
        </p:nvSpPr>
        <p:spPr>
          <a:xfrm>
            <a:off x="279643" y="2592397"/>
            <a:ext cx="2180882" cy="501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033;p24">
            <a:extLst>
              <a:ext uri="{FF2B5EF4-FFF2-40B4-BE49-F238E27FC236}">
                <a16:creationId xmlns:a16="http://schemas.microsoft.com/office/drawing/2014/main" id="{DB72C306-B1DB-FF02-455F-93874CBE4FC2}"/>
              </a:ext>
            </a:extLst>
          </p:cNvPr>
          <p:cNvSpPr txBox="1"/>
          <p:nvPr/>
        </p:nvSpPr>
        <p:spPr>
          <a:xfrm>
            <a:off x="1393327" y="2701976"/>
            <a:ext cx="1022639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33;p24">
            <a:extLst>
              <a:ext uri="{FF2B5EF4-FFF2-40B4-BE49-F238E27FC236}">
                <a16:creationId xmlns:a16="http://schemas.microsoft.com/office/drawing/2014/main" id="{211A9216-912B-D2B5-84C9-823BECDCB667}"/>
              </a:ext>
            </a:extLst>
          </p:cNvPr>
          <p:cNvSpPr txBox="1"/>
          <p:nvPr/>
        </p:nvSpPr>
        <p:spPr>
          <a:xfrm>
            <a:off x="291174" y="2522386"/>
            <a:ext cx="1022639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epeat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&lt;2&gt;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B1BCE2-35CB-32AC-195C-F8A0C2B69047}"/>
              </a:ext>
            </a:extLst>
          </p:cNvPr>
          <p:cNvSpPr/>
          <p:nvPr/>
        </p:nvSpPr>
        <p:spPr>
          <a:xfrm>
            <a:off x="274960" y="3335522"/>
            <a:ext cx="2180882" cy="56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041;p24">
            <a:extLst>
              <a:ext uri="{FF2B5EF4-FFF2-40B4-BE49-F238E27FC236}">
                <a16:creationId xmlns:a16="http://schemas.microsoft.com/office/drawing/2014/main" id="{8ECEA521-B55A-6A33-1474-A3D4E4DAC1E8}"/>
              </a:ext>
            </a:extLst>
          </p:cNvPr>
          <p:cNvSpPr txBox="1"/>
          <p:nvPr/>
        </p:nvSpPr>
        <p:spPr>
          <a:xfrm>
            <a:off x="1326937" y="3394890"/>
            <a:ext cx="892470" cy="27695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034;p24">
            <a:extLst>
              <a:ext uri="{FF2B5EF4-FFF2-40B4-BE49-F238E27FC236}">
                <a16:creationId xmlns:a16="http://schemas.microsoft.com/office/drawing/2014/main" id="{94CE6AA6-D424-79A3-7B26-7979B89F250C}"/>
              </a:ext>
            </a:extLst>
          </p:cNvPr>
          <p:cNvSpPr txBox="1"/>
          <p:nvPr/>
        </p:nvSpPr>
        <p:spPr>
          <a:xfrm>
            <a:off x="1375641" y="3638760"/>
            <a:ext cx="774358" cy="27695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33;p24">
            <a:extLst>
              <a:ext uri="{FF2B5EF4-FFF2-40B4-BE49-F238E27FC236}">
                <a16:creationId xmlns:a16="http://schemas.microsoft.com/office/drawing/2014/main" id="{3EC45618-D487-56DC-C3BD-B9BB1CA4B822}"/>
              </a:ext>
            </a:extLst>
          </p:cNvPr>
          <p:cNvSpPr txBox="1"/>
          <p:nvPr/>
        </p:nvSpPr>
        <p:spPr>
          <a:xfrm>
            <a:off x="192700" y="3056958"/>
            <a:ext cx="1022639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epeat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&lt;2&gt;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25"/>
          <p:cNvSpPr txBox="1"/>
          <p:nvPr/>
        </p:nvSpPr>
        <p:spPr>
          <a:xfrm>
            <a:off x="4413251" y="1123950"/>
            <a:ext cx="2901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1189" name="Google Shape;1189;p25"/>
          <p:cNvSpPr txBox="1"/>
          <p:nvPr/>
        </p:nvSpPr>
        <p:spPr>
          <a:xfrm>
            <a:off x="2495600" y="2681287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Review this lesson.</a:t>
            </a:r>
            <a:endParaRPr/>
          </a:p>
        </p:txBody>
      </p:sp>
      <p:sp>
        <p:nvSpPr>
          <p:cNvPr id="1190" name="Google Shape;1190;p25"/>
          <p:cNvSpPr txBox="1"/>
          <p:nvPr/>
        </p:nvSpPr>
        <p:spPr>
          <a:xfrm>
            <a:off x="2495600" y="3443287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Finish all challenges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25"/>
          <p:cNvSpPr txBox="1"/>
          <p:nvPr/>
        </p:nvSpPr>
        <p:spPr>
          <a:xfrm>
            <a:off x="2478138" y="4257675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Submit your 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1192" name="Google Shape;119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25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1194" name="Google Shape;119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25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844849" y="708837"/>
            <a:ext cx="320074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ASK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YOUR FRIENDS</a:t>
            </a:r>
            <a:endParaRPr dirty="0"/>
          </a:p>
        </p:txBody>
      </p:sp>
      <p:sp>
        <p:nvSpPr>
          <p:cNvPr id="135" name="Google Shape;135;p3" descr="Image result for remember ic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 descr="Image result for think icon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1986" y="3592107"/>
            <a:ext cx="2114246" cy="21142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3"/>
          <p:cNvCxnSpPr/>
          <p:nvPr/>
        </p:nvCxnSpPr>
        <p:spPr>
          <a:xfrm>
            <a:off x="4459516" y="312738"/>
            <a:ext cx="25218" cy="6107112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9" name="Google Shape;13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8413" y="2970820"/>
            <a:ext cx="2580717" cy="284834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/>
          <p:nvPr/>
        </p:nvSpPr>
        <p:spPr>
          <a:xfrm>
            <a:off x="5325589" y="708837"/>
            <a:ext cx="194636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endParaRPr/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57582" y="3366293"/>
            <a:ext cx="20574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/>
          <p:nvPr/>
        </p:nvSpPr>
        <p:spPr>
          <a:xfrm>
            <a:off x="9559156" y="708837"/>
            <a:ext cx="125425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</a:t>
            </a:r>
            <a:endParaRPr/>
          </a:p>
        </p:txBody>
      </p:sp>
      <p:cxnSp>
        <p:nvCxnSpPr>
          <p:cNvPr id="143" name="Google Shape;143;p3"/>
          <p:cNvCxnSpPr/>
          <p:nvPr/>
        </p:nvCxnSpPr>
        <p:spPr>
          <a:xfrm>
            <a:off x="8558815" y="312738"/>
            <a:ext cx="25218" cy="6107112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3"/>
          <p:cNvSpPr/>
          <p:nvPr/>
        </p:nvSpPr>
        <p:spPr>
          <a:xfrm>
            <a:off x="1136085" y="5958185"/>
            <a:ext cx="25024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BY YOURSELF</a:t>
            </a: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9293882" y="5950999"/>
            <a:ext cx="20944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GIVE 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/>
        </p:nvSpPr>
        <p:spPr>
          <a:xfrm>
            <a:off x="3430640" y="1531630"/>
            <a:ext cx="6717912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QUIZES                          30 %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EXAMS                          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MIDTERM                 20 %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FINAL                         40 %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PARTICIPATION            10 %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3634896" y="123464"/>
            <a:ext cx="548878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dirty="0"/>
          </a:p>
        </p:txBody>
      </p:sp>
      <p:sp>
        <p:nvSpPr>
          <p:cNvPr id="152" name="Google Shape;152;p4" descr="Image result for challenge icon"/>
          <p:cNvSpPr/>
          <p:nvPr/>
        </p:nvSpPr>
        <p:spPr>
          <a:xfrm>
            <a:off x="250825" y="-30480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2902" y="2589138"/>
            <a:ext cx="747305" cy="74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3628" y="4764395"/>
            <a:ext cx="486579" cy="54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73763" y="1610148"/>
            <a:ext cx="481479" cy="481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/>
        </p:nvSpPr>
        <p:spPr>
          <a:xfrm>
            <a:off x="4379394" y="5962919"/>
            <a:ext cx="33197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QUIZ every 2 weeks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2763916" y="2274838"/>
            <a:ext cx="580171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algorithm ? 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754743" y="1926772"/>
            <a:ext cx="998623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/>
        </p:nvSpPr>
        <p:spPr>
          <a:xfrm>
            <a:off x="2013743" y="748730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lang="en-US"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list of steps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accomplish an </a:t>
            </a:r>
            <a:r>
              <a:rPr lang="en-US" sz="3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36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1556102" y="541827"/>
            <a:ext cx="9304134" cy="1553673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7747074" y="3250045"/>
            <a:ext cx="2240120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8366546" y="3374578"/>
            <a:ext cx="11734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Wake up</a:t>
            </a:r>
            <a:endParaRPr dirty="0"/>
          </a:p>
        </p:txBody>
      </p:sp>
      <p:sp>
        <p:nvSpPr>
          <p:cNvPr id="172" name="Google Shape;172;p6"/>
          <p:cNvSpPr/>
          <p:nvPr/>
        </p:nvSpPr>
        <p:spPr>
          <a:xfrm>
            <a:off x="1556102" y="3292966"/>
            <a:ext cx="3658278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2261596" y="3331792"/>
            <a:ext cx="14608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PNC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2542428" y="2475136"/>
            <a:ext cx="16849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Objective </a:t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47074" y="4211046"/>
            <a:ext cx="2240120" cy="4625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8194289" y="4310141"/>
            <a:ext cx="15452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shower</a:t>
            </a:r>
            <a:endParaRPr dirty="0"/>
          </a:p>
        </p:txBody>
      </p:sp>
      <p:sp>
        <p:nvSpPr>
          <p:cNvPr id="177" name="Google Shape;177;p6"/>
          <p:cNvSpPr/>
          <p:nvPr/>
        </p:nvSpPr>
        <p:spPr>
          <a:xfrm>
            <a:off x="7747074" y="5172047"/>
            <a:ext cx="2240120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8414325" y="5297870"/>
            <a:ext cx="1197030" cy="36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bike</a:t>
            </a:r>
            <a:endParaRPr dirty="0"/>
          </a:p>
        </p:txBody>
      </p:sp>
      <p:sp>
        <p:nvSpPr>
          <p:cNvPr id="179" name="Google Shape;179;p6"/>
          <p:cNvSpPr/>
          <p:nvPr/>
        </p:nvSpPr>
        <p:spPr>
          <a:xfrm>
            <a:off x="7747074" y="6133048"/>
            <a:ext cx="2240120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7913739" y="6283018"/>
            <a:ext cx="2030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good morniiiing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6"/>
          <p:cNvCxnSpPr>
            <a:cxnSpLocks/>
            <a:stCxn id="170" idx="2"/>
            <a:endCxn id="175" idx="0"/>
          </p:cNvCxnSpPr>
          <p:nvPr/>
        </p:nvCxnSpPr>
        <p:spPr>
          <a:xfrm>
            <a:off x="8867134" y="3793457"/>
            <a:ext cx="0" cy="4175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2" name="Google Shape;182;p6"/>
          <p:cNvCxnSpPr/>
          <p:nvPr/>
        </p:nvCxnSpPr>
        <p:spPr>
          <a:xfrm>
            <a:off x="8867134" y="4754458"/>
            <a:ext cx="0" cy="4175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3" name="Google Shape;183;p6"/>
          <p:cNvCxnSpPr/>
          <p:nvPr/>
        </p:nvCxnSpPr>
        <p:spPr>
          <a:xfrm>
            <a:off x="8897691" y="5715459"/>
            <a:ext cx="0" cy="4175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4" name="Google Shape;184;p6"/>
          <p:cNvSpPr txBox="1"/>
          <p:nvPr/>
        </p:nvSpPr>
        <p:spPr>
          <a:xfrm>
            <a:off x="8217636" y="2575423"/>
            <a:ext cx="9896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2635945" y="1737063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3034685" y="1854880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3500705" y="-12868"/>
            <a:ext cx="56891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will be the robot at the end of the program ?</a:t>
            </a:r>
            <a:endParaRPr/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22" y="323160"/>
            <a:ext cx="1109690" cy="109438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/>
          <p:nvPr/>
        </p:nvSpPr>
        <p:spPr>
          <a:xfrm>
            <a:off x="2635945" y="2552344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3034685" y="2670161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2635945" y="3370537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3034685" y="3488354"/>
            <a:ext cx="960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745153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8082601" y="455890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871366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9344731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9975796" y="455890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745153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8082601" y="396526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871366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9344731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9975796" y="39652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745153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8082601" y="3356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871366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9344731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9975796" y="3356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745153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8082601" y="27632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871366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9344731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9975796" y="276323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7772" y="28574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7"/>
          <p:cNvSpPr txBox="1"/>
          <p:nvPr/>
        </p:nvSpPr>
        <p:spPr>
          <a:xfrm>
            <a:off x="7710073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19" name="Google Shape;219;p7"/>
          <p:cNvSpPr txBox="1"/>
          <p:nvPr/>
        </p:nvSpPr>
        <p:spPr>
          <a:xfrm>
            <a:off x="8312066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20" name="Google Shape;220;p7"/>
          <p:cNvSpPr txBox="1"/>
          <p:nvPr/>
        </p:nvSpPr>
        <p:spPr>
          <a:xfrm>
            <a:off x="8914059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21" name="Google Shape;221;p7"/>
          <p:cNvSpPr txBox="1"/>
          <p:nvPr/>
        </p:nvSpPr>
        <p:spPr>
          <a:xfrm>
            <a:off x="9516052" y="2281751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10127661" y="2281751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223" name="Google Shape;223;p7"/>
          <p:cNvCxnSpPr/>
          <p:nvPr/>
        </p:nvCxnSpPr>
        <p:spPr>
          <a:xfrm flipH="1">
            <a:off x="3438965" y="2273895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4" name="Google Shape;224;p7"/>
          <p:cNvCxnSpPr/>
          <p:nvPr/>
        </p:nvCxnSpPr>
        <p:spPr>
          <a:xfrm flipH="1">
            <a:off x="3447749" y="1422371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5" name="Google Shape;225;p7"/>
          <p:cNvCxnSpPr/>
          <p:nvPr/>
        </p:nvCxnSpPr>
        <p:spPr>
          <a:xfrm flipH="1">
            <a:off x="3444407" y="3095755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6" name="Google Shape;226;p7"/>
          <p:cNvSpPr txBox="1"/>
          <p:nvPr/>
        </p:nvSpPr>
        <p:spPr>
          <a:xfrm>
            <a:off x="6974524" y="29597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7" name="Google Shape;227;p7"/>
          <p:cNvSpPr txBox="1"/>
          <p:nvPr/>
        </p:nvSpPr>
        <p:spPr>
          <a:xfrm>
            <a:off x="6967624" y="351735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8" name="Google Shape;228;p7"/>
          <p:cNvSpPr txBox="1"/>
          <p:nvPr/>
        </p:nvSpPr>
        <p:spPr>
          <a:xfrm>
            <a:off x="6984284" y="41177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9" name="Google Shape;229;p7"/>
          <p:cNvSpPr txBox="1"/>
          <p:nvPr/>
        </p:nvSpPr>
        <p:spPr>
          <a:xfrm>
            <a:off x="6977384" y="467541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/>
          <p:nvPr/>
        </p:nvSpPr>
        <p:spPr>
          <a:xfrm>
            <a:off x="2635945" y="1737063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3034685" y="1854880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3500705" y="-12868"/>
            <a:ext cx="5689120" cy="131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Monday, where will be the robot at the end of the program ?</a:t>
            </a:r>
            <a:endParaRPr/>
          </a:p>
        </p:txBody>
      </p:sp>
      <p:pic>
        <p:nvPicPr>
          <p:cNvPr id="237" name="Google Shape;23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22" y="323160"/>
            <a:ext cx="1109690" cy="109438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8"/>
          <p:cNvSpPr/>
          <p:nvPr/>
        </p:nvSpPr>
        <p:spPr>
          <a:xfrm>
            <a:off x="2635945" y="2552344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3034685" y="2670161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2767019" y="3353656"/>
            <a:ext cx="1429279" cy="1281423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2934812" y="3889256"/>
            <a:ext cx="113178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= TUESDAY</a:t>
            </a:r>
            <a:endParaRPr/>
          </a:p>
        </p:txBody>
      </p:sp>
      <p:sp>
        <p:nvSpPr>
          <p:cNvPr id="242" name="Google Shape;242;p8"/>
          <p:cNvSpPr/>
          <p:nvPr/>
        </p:nvSpPr>
        <p:spPr>
          <a:xfrm>
            <a:off x="1560742" y="4872705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 txBox="1"/>
          <p:nvPr/>
        </p:nvSpPr>
        <p:spPr>
          <a:xfrm>
            <a:off x="1959482" y="4990522"/>
            <a:ext cx="960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/>
          </a:p>
        </p:txBody>
      </p:sp>
      <p:cxnSp>
        <p:nvCxnSpPr>
          <p:cNvPr id="244" name="Google Shape;244;p8"/>
          <p:cNvCxnSpPr/>
          <p:nvPr/>
        </p:nvCxnSpPr>
        <p:spPr>
          <a:xfrm>
            <a:off x="2217424" y="5722087"/>
            <a:ext cx="289583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5" name="Google Shape;245;p8"/>
          <p:cNvSpPr/>
          <p:nvPr/>
        </p:nvSpPr>
        <p:spPr>
          <a:xfrm>
            <a:off x="2824736" y="6033480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3223476" y="6151297"/>
            <a:ext cx="960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/>
          </a:p>
        </p:txBody>
      </p:sp>
      <p:cxnSp>
        <p:nvCxnSpPr>
          <p:cNvPr id="247" name="Google Shape;247;p8"/>
          <p:cNvCxnSpPr/>
          <p:nvPr/>
        </p:nvCxnSpPr>
        <p:spPr>
          <a:xfrm flipH="1">
            <a:off x="2644921" y="4285068"/>
            <a:ext cx="472304" cy="50933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8"/>
          <p:cNvCxnSpPr/>
          <p:nvPr/>
        </p:nvCxnSpPr>
        <p:spPr>
          <a:xfrm>
            <a:off x="4138870" y="4205868"/>
            <a:ext cx="473914" cy="509332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8"/>
          <p:cNvSpPr txBox="1"/>
          <p:nvPr/>
        </p:nvSpPr>
        <p:spPr>
          <a:xfrm>
            <a:off x="4497325" y="4139392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250" name="Google Shape;250;p8"/>
          <p:cNvSpPr txBox="1"/>
          <p:nvPr/>
        </p:nvSpPr>
        <p:spPr>
          <a:xfrm>
            <a:off x="2214927" y="4182764"/>
            <a:ext cx="6058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sp>
        <p:nvSpPr>
          <p:cNvPr id="251" name="Google Shape;251;p8"/>
          <p:cNvSpPr/>
          <p:nvPr/>
        </p:nvSpPr>
        <p:spPr>
          <a:xfrm>
            <a:off x="745153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8082601" y="455890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871366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9344731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9975796" y="455890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745153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8082601" y="396526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871366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9344731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9975796" y="39652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745153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8082601" y="3356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871366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9344731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9975796" y="3356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745153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8082601" y="27632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871366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9344731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9975796" y="276323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7772" y="28574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8"/>
          <p:cNvSpPr txBox="1"/>
          <p:nvPr/>
        </p:nvSpPr>
        <p:spPr>
          <a:xfrm>
            <a:off x="7710073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73" name="Google Shape;273;p8"/>
          <p:cNvSpPr txBox="1"/>
          <p:nvPr/>
        </p:nvSpPr>
        <p:spPr>
          <a:xfrm>
            <a:off x="8312066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74" name="Google Shape;274;p8"/>
          <p:cNvSpPr txBox="1"/>
          <p:nvPr/>
        </p:nvSpPr>
        <p:spPr>
          <a:xfrm>
            <a:off x="8914059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75" name="Google Shape;275;p8"/>
          <p:cNvSpPr txBox="1"/>
          <p:nvPr/>
        </p:nvSpPr>
        <p:spPr>
          <a:xfrm>
            <a:off x="9516052" y="2281751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76" name="Google Shape;276;p8"/>
          <p:cNvSpPr txBox="1"/>
          <p:nvPr/>
        </p:nvSpPr>
        <p:spPr>
          <a:xfrm>
            <a:off x="10127661" y="2281751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277" name="Google Shape;277;p8"/>
          <p:cNvCxnSpPr/>
          <p:nvPr/>
        </p:nvCxnSpPr>
        <p:spPr>
          <a:xfrm flipH="1">
            <a:off x="3438965" y="2273895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8" name="Google Shape;278;p8"/>
          <p:cNvCxnSpPr/>
          <p:nvPr/>
        </p:nvCxnSpPr>
        <p:spPr>
          <a:xfrm flipH="1">
            <a:off x="3447749" y="1422371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9" name="Google Shape;279;p8"/>
          <p:cNvCxnSpPr/>
          <p:nvPr/>
        </p:nvCxnSpPr>
        <p:spPr>
          <a:xfrm flipH="1">
            <a:off x="3491701" y="3070614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0" name="Google Shape;280;p8"/>
          <p:cNvCxnSpPr/>
          <p:nvPr/>
        </p:nvCxnSpPr>
        <p:spPr>
          <a:xfrm flipH="1">
            <a:off x="2530522" y="5424493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1" name="Google Shape;281;p8"/>
          <p:cNvCxnSpPr/>
          <p:nvPr/>
        </p:nvCxnSpPr>
        <p:spPr>
          <a:xfrm>
            <a:off x="4601420" y="4755543"/>
            <a:ext cx="11364" cy="96154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2" name="Google Shape;282;p8"/>
          <p:cNvCxnSpPr/>
          <p:nvPr/>
        </p:nvCxnSpPr>
        <p:spPr>
          <a:xfrm flipH="1">
            <a:off x="3633198" y="5758698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3" name="Google Shape;283;p8"/>
          <p:cNvSpPr txBox="1"/>
          <p:nvPr/>
        </p:nvSpPr>
        <p:spPr>
          <a:xfrm>
            <a:off x="6974524" y="29597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4" name="Google Shape;284;p8"/>
          <p:cNvSpPr txBox="1"/>
          <p:nvPr/>
        </p:nvSpPr>
        <p:spPr>
          <a:xfrm>
            <a:off x="6967624" y="351735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5" name="Google Shape;285;p8"/>
          <p:cNvSpPr txBox="1"/>
          <p:nvPr/>
        </p:nvSpPr>
        <p:spPr>
          <a:xfrm>
            <a:off x="6984284" y="41177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86" name="Google Shape;286;p8"/>
          <p:cNvSpPr txBox="1"/>
          <p:nvPr/>
        </p:nvSpPr>
        <p:spPr>
          <a:xfrm>
            <a:off x="6977384" y="467541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22" y="323160"/>
            <a:ext cx="1109690" cy="109438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9"/>
          <p:cNvSpPr txBox="1"/>
          <p:nvPr/>
        </p:nvSpPr>
        <p:spPr>
          <a:xfrm>
            <a:off x="3696532" y="240262"/>
            <a:ext cx="56891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diamonds left at the end of program ?</a:t>
            </a:r>
            <a:endParaRPr/>
          </a:p>
        </p:txBody>
      </p:sp>
      <p:sp>
        <p:nvSpPr>
          <p:cNvPr id="293" name="Google Shape;293;p9"/>
          <p:cNvSpPr/>
          <p:nvPr/>
        </p:nvSpPr>
        <p:spPr>
          <a:xfrm>
            <a:off x="6104462" y="42785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6735527" y="427852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7366592" y="42785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7366592" y="36722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9"/>
          <p:cNvSpPr/>
          <p:nvPr/>
        </p:nvSpPr>
        <p:spPr>
          <a:xfrm>
            <a:off x="7366592" y="306479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7997657" y="306478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8628722" y="306479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304" y="438378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66653" y="4399411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304" y="379129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4326" y="315115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9"/>
          <p:cNvSpPr/>
          <p:nvPr/>
        </p:nvSpPr>
        <p:spPr>
          <a:xfrm>
            <a:off x="1267598" y="1959971"/>
            <a:ext cx="4205799" cy="3742329"/>
          </a:xfrm>
          <a:prstGeom prst="roundRect">
            <a:avLst>
              <a:gd name="adj" fmla="val 8994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9"/>
          <p:cNvSpPr txBox="1"/>
          <p:nvPr/>
        </p:nvSpPr>
        <p:spPr>
          <a:xfrm>
            <a:off x="1857816" y="223670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9"/>
          <p:cNvSpPr txBox="1"/>
          <p:nvPr/>
        </p:nvSpPr>
        <p:spPr>
          <a:xfrm>
            <a:off x="1857816" y="274573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1857816" y="3826827"/>
            <a:ext cx="126096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9"/>
          <p:cNvSpPr txBox="1"/>
          <p:nvPr/>
        </p:nvSpPr>
        <p:spPr>
          <a:xfrm>
            <a:off x="1857816" y="32710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9"/>
          <p:cNvSpPr txBox="1"/>
          <p:nvPr/>
        </p:nvSpPr>
        <p:spPr>
          <a:xfrm>
            <a:off x="1857816" y="4399411"/>
            <a:ext cx="126096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9"/>
          <p:cNvSpPr txBox="1"/>
          <p:nvPr/>
        </p:nvSpPr>
        <p:spPr>
          <a:xfrm>
            <a:off x="1893765" y="496253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769</Words>
  <Application>Microsoft Office PowerPoint</Application>
  <PresentationFormat>Widescreen</PresentationFormat>
  <Paragraphs>318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Lemon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PHEAKTRA.MAO</cp:lastModifiedBy>
  <cp:revision>10</cp:revision>
  <dcterms:created xsi:type="dcterms:W3CDTF">2020-01-29T00:40:08Z</dcterms:created>
  <dcterms:modified xsi:type="dcterms:W3CDTF">2023-06-14T13:37:19Z</dcterms:modified>
</cp:coreProperties>
</file>