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QTC6xCluKzFvpHXbppWPz3eL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1B44D-41DD-4372-93F6-75AAB58BF43B}">
  <a:tblStyle styleId="{1C91B44D-41DD-4372-93F6-75AAB58BF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3371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56478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195845" y="319642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826910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45797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089040" y="319642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8720105" y="319642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037" y="334175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493371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564780" y="446574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95845" y="446574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58663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493371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56478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195845" y="573506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826910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7457975" y="573506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8089040" y="573506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585595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4735707" y="276665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4746304" y="403597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34710" y="5348327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06" name="Google Shape;106;p1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"/>
          <p:cNvSpPr txBox="1"/>
          <p:nvPr/>
        </p:nvSpPr>
        <p:spPr>
          <a:xfrm>
            <a:off x="824681" y="509920"/>
            <a:ext cx="3223060" cy="258528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fr-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26910" y="513171"/>
            <a:ext cx="5209063" cy="1909214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462655" y="1159487"/>
            <a:ext cx="2090274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917491" y="331262"/>
            <a:ext cx="3063849" cy="7078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ONRIGHT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440202" y="119026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72241" y="5567635"/>
            <a:ext cx="371987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 TO THE LAST CELL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7142442" y="1809303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6;p1">
            <a:extLst>
              <a:ext uri="{FF2B5EF4-FFF2-40B4-BE49-F238E27FC236}">
                <a16:creationId xmlns:a16="http://schemas.microsoft.com/office/drawing/2014/main" id="{84ED5740-6137-6905-9DAE-B82A41FAA55C}"/>
              </a:ext>
            </a:extLst>
          </p:cNvPr>
          <p:cNvSpPr txBox="1"/>
          <p:nvPr/>
        </p:nvSpPr>
        <p:spPr>
          <a:xfrm>
            <a:off x="1506320" y="133249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4336" y="289480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2712" y="419299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3439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148" name="Google Shape;148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"/>
          <p:cNvSpPr txBox="1"/>
          <p:nvPr/>
        </p:nvSpPr>
        <p:spPr>
          <a:xfrm>
            <a:off x="782329" y="496988"/>
            <a:ext cx="3321906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0" name="Google Shape;15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61617" y="319601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6826910" y="513171"/>
            <a:ext cx="5209063" cy="172069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10554158" y="63354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"/>
          <p:cNvSpPr txBox="1"/>
          <p:nvPr/>
        </p:nvSpPr>
        <p:spPr>
          <a:xfrm>
            <a:off x="226290" y="5477931"/>
            <a:ext cx="367214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7403711" y="1665980"/>
            <a:ext cx="2941831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7449464" y="1682454"/>
            <a:ext cx="29418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7735" y="2908047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4750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937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3248" y="544668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4313" y="54277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2601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3912" y="5477931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"/>
          <p:cNvSpPr txBox="1"/>
          <p:nvPr/>
        </p:nvSpPr>
        <p:spPr>
          <a:xfrm>
            <a:off x="10755060" y="1154035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83271" y="2957163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8360" y="4182368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10578" y="5483706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7403711" y="1111369"/>
            <a:ext cx="2735577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449464" y="1127843"/>
            <a:ext cx="2587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9;p2">
            <a:extLst>
              <a:ext uri="{FF2B5EF4-FFF2-40B4-BE49-F238E27FC236}">
                <a16:creationId xmlns:a16="http://schemas.microsoft.com/office/drawing/2014/main" id="{1CA8CBB3-B683-8DCB-4972-F8477C2755E7}"/>
              </a:ext>
            </a:extLst>
          </p:cNvPr>
          <p:cNvSpPr txBox="1"/>
          <p:nvPr/>
        </p:nvSpPr>
        <p:spPr>
          <a:xfrm>
            <a:off x="1066877" y="283814"/>
            <a:ext cx="2901207" cy="5231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DIAMOND ON RIGHT&gt;</a:t>
            </a:r>
          </a:p>
          <a:p>
            <a:endParaRPr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74;p2">
            <a:extLst>
              <a:ext uri="{FF2B5EF4-FFF2-40B4-BE49-F238E27FC236}">
                <a16:creationId xmlns:a16="http://schemas.microsoft.com/office/drawing/2014/main" id="{A1277FD1-C48C-0F8C-00B2-8953E8726D70}"/>
              </a:ext>
            </a:extLst>
          </p:cNvPr>
          <p:cNvSpPr txBox="1"/>
          <p:nvPr/>
        </p:nvSpPr>
        <p:spPr>
          <a:xfrm>
            <a:off x="1055355" y="1630257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58;p2">
            <a:extLst>
              <a:ext uri="{FF2B5EF4-FFF2-40B4-BE49-F238E27FC236}">
                <a16:creationId xmlns:a16="http://schemas.microsoft.com/office/drawing/2014/main" id="{11890526-61F3-E6CA-4A9A-70357A558B92}"/>
              </a:ext>
            </a:extLst>
          </p:cNvPr>
          <p:cNvSpPr txBox="1"/>
          <p:nvPr/>
        </p:nvSpPr>
        <p:spPr>
          <a:xfrm>
            <a:off x="1086601" y="999308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613670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676776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398833" y="28027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8029898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866096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292028" y="28027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9923093" y="28027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29236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"/>
          <p:cNvSpPr/>
          <p:nvPr/>
        </p:nvSpPr>
        <p:spPr>
          <a:xfrm>
            <a:off x="613670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6767768" y="407209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398833" y="407210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4192990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6895" y="417736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"/>
          <p:cNvSpPr/>
          <p:nvPr/>
        </p:nvSpPr>
        <p:spPr>
          <a:xfrm>
            <a:off x="613670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76776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398833" y="534141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029898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660963" y="53414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929202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8894" y="5462308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"/>
          <p:cNvSpPr txBox="1"/>
          <p:nvPr/>
        </p:nvSpPr>
        <p:spPr>
          <a:xfrm>
            <a:off x="5938695" y="2373003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5949292" y="3642322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206" name="Google Shape;206;p3"/>
          <p:cNvSpPr txBox="1"/>
          <p:nvPr/>
        </p:nvSpPr>
        <p:spPr>
          <a:xfrm>
            <a:off x="6037698" y="495467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207" name="Google Shape;207;p3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3"/>
          <p:cNvSpPr txBox="1"/>
          <p:nvPr/>
        </p:nvSpPr>
        <p:spPr>
          <a:xfrm>
            <a:off x="613682" y="509920"/>
            <a:ext cx="3434059" cy="2862322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9" name="Google Shape;20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29623" y="589446"/>
            <a:ext cx="438355" cy="64943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826910" y="513170"/>
            <a:ext cx="5209063" cy="1748079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10554158" y="68306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676061" y="382024"/>
            <a:ext cx="3557689" cy="3692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HAS  NO   DIAMOND&gt;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21211" y="5368627"/>
            <a:ext cx="393685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B48F69-83EC-D50D-6A15-8C835DD76FC4}"/>
              </a:ext>
            </a:extLst>
          </p:cNvPr>
          <p:cNvGrpSpPr/>
          <p:nvPr/>
        </p:nvGrpSpPr>
        <p:grpSpPr>
          <a:xfrm>
            <a:off x="7699803" y="1586708"/>
            <a:ext cx="2060993" cy="400110"/>
            <a:chOff x="7699803" y="1586708"/>
            <a:chExt cx="2060993" cy="400110"/>
          </a:xfrm>
        </p:grpSpPr>
        <p:sp>
          <p:nvSpPr>
            <p:cNvPr id="222" name="Google Shape;222;p3"/>
            <p:cNvSpPr txBox="1"/>
            <p:nvPr/>
          </p:nvSpPr>
          <p:spPr>
            <a:xfrm>
              <a:off x="7699803" y="1586708"/>
              <a:ext cx="2060993" cy="40011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 txBox="1"/>
            <p:nvPr/>
          </p:nvSpPr>
          <p:spPr>
            <a:xfrm>
              <a:off x="7705233" y="1586708"/>
              <a:ext cx="19495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HAS NO DIAMOND</a:t>
              </a:r>
              <a:endParaRPr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4" name="Google Shape;224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277" y="29236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"/>
          <p:cNvSpPr/>
          <p:nvPr/>
        </p:nvSpPr>
        <p:spPr>
          <a:xfrm>
            <a:off x="992309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0554158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11185223" y="53414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3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55414" y="5462308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 txBox="1"/>
          <p:nvPr/>
        </p:nvSpPr>
        <p:spPr>
          <a:xfrm>
            <a:off x="10558063" y="1228389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17;p3">
            <a:extLst>
              <a:ext uri="{FF2B5EF4-FFF2-40B4-BE49-F238E27FC236}">
                <a16:creationId xmlns:a16="http://schemas.microsoft.com/office/drawing/2014/main" id="{C1254916-9D3F-9E85-C60B-4D3F6CB13C35}"/>
              </a:ext>
            </a:extLst>
          </p:cNvPr>
          <p:cNvSpPr txBox="1"/>
          <p:nvPr/>
        </p:nvSpPr>
        <p:spPr>
          <a:xfrm>
            <a:off x="1241345" y="89407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4AEA5-14FB-7D71-9EED-A80BF231D0AB}"/>
              </a:ext>
            </a:extLst>
          </p:cNvPr>
          <p:cNvSpPr/>
          <p:nvPr/>
        </p:nvSpPr>
        <p:spPr>
          <a:xfrm>
            <a:off x="842669" y="1986818"/>
            <a:ext cx="2606568" cy="1154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229;p3">
            <a:extLst>
              <a:ext uri="{FF2B5EF4-FFF2-40B4-BE49-F238E27FC236}">
                <a16:creationId xmlns:a16="http://schemas.microsoft.com/office/drawing/2014/main" id="{6F8F0CD6-5ECF-55A9-D444-A0BC4A335C56}"/>
              </a:ext>
            </a:extLst>
          </p:cNvPr>
          <p:cNvSpPr txBox="1"/>
          <p:nvPr/>
        </p:nvSpPr>
        <p:spPr>
          <a:xfrm>
            <a:off x="2003398" y="2473613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72171-9F17-5CF9-40D4-58AC2254AF8E}"/>
              </a:ext>
            </a:extLst>
          </p:cNvPr>
          <p:cNvSpPr txBox="1"/>
          <p:nvPr/>
        </p:nvSpPr>
        <p:spPr>
          <a:xfrm>
            <a:off x="855386" y="1832929"/>
            <a:ext cx="256682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IF </a:t>
            </a:r>
            <a:r>
              <a:rPr lang="en-GB" sz="1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&lt;HAS DIAMOND&gt;</a:t>
            </a:r>
            <a:endParaRPr lang="en-US" sz="1600" i="1" dirty="0">
              <a:solidFill>
                <a:srgbClr val="86B5E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/>
        </p:nvSpPr>
        <p:spPr>
          <a:xfrm>
            <a:off x="4206431" y="236710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235" name="Google Shape;235;p4"/>
          <p:cNvSpPr txBox="1"/>
          <p:nvPr/>
        </p:nvSpPr>
        <p:spPr>
          <a:xfrm>
            <a:off x="497630" y="509920"/>
            <a:ext cx="3550111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6" name="Google Shape;2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01097" y="489370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6826910" y="513170"/>
            <a:ext cx="5209063" cy="1836597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10551846" y="7697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573545" y="292094"/>
            <a:ext cx="3469603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 DIAMOND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 txBox="1"/>
          <p:nvPr/>
        </p:nvSpPr>
        <p:spPr>
          <a:xfrm>
            <a:off x="111034" y="5940239"/>
            <a:ext cx="351325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THE ONLY ONE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7705233" y="107056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7710663" y="107056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"/>
          <p:cNvSpPr txBox="1"/>
          <p:nvPr/>
        </p:nvSpPr>
        <p:spPr>
          <a:xfrm>
            <a:off x="7699803" y="1586708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"/>
          <p:cNvSpPr txBox="1"/>
          <p:nvPr/>
        </p:nvSpPr>
        <p:spPr>
          <a:xfrm>
            <a:off x="7705233" y="1586708"/>
            <a:ext cx="2055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NOT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4201623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4201623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4689915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689915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4201623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4201623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4689915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4689915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5178207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5178207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5666499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5666499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5178207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5178207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5666499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5666499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6154791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6154791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6643083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6643083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54791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54791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6643083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6643083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131375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7131375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7131375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7131375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4201623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4201623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4689915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689915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4201623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201623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689915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689915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5178207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5178207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5666499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666499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5178207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"/>
          <p:cNvSpPr/>
          <p:nvPr/>
        </p:nvSpPr>
        <p:spPr>
          <a:xfrm>
            <a:off x="5178207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5666499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5666499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"/>
          <p:cNvSpPr/>
          <p:nvPr/>
        </p:nvSpPr>
        <p:spPr>
          <a:xfrm>
            <a:off x="6154791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"/>
          <p:cNvSpPr/>
          <p:nvPr/>
        </p:nvSpPr>
        <p:spPr>
          <a:xfrm>
            <a:off x="6154791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"/>
          <p:cNvSpPr/>
          <p:nvPr/>
        </p:nvSpPr>
        <p:spPr>
          <a:xfrm>
            <a:off x="6643083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"/>
          <p:cNvSpPr/>
          <p:nvPr/>
        </p:nvSpPr>
        <p:spPr>
          <a:xfrm>
            <a:off x="6643083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"/>
          <p:cNvSpPr/>
          <p:nvPr/>
        </p:nvSpPr>
        <p:spPr>
          <a:xfrm>
            <a:off x="6154791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"/>
          <p:cNvSpPr/>
          <p:nvPr/>
        </p:nvSpPr>
        <p:spPr>
          <a:xfrm>
            <a:off x="6154791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"/>
          <p:cNvSpPr/>
          <p:nvPr/>
        </p:nvSpPr>
        <p:spPr>
          <a:xfrm>
            <a:off x="6643083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"/>
          <p:cNvSpPr/>
          <p:nvPr/>
        </p:nvSpPr>
        <p:spPr>
          <a:xfrm>
            <a:off x="6643083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7131375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7131375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7131375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7131375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5035" y="627690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"/>
          <p:cNvSpPr/>
          <p:nvPr/>
        </p:nvSpPr>
        <p:spPr>
          <a:xfrm>
            <a:off x="4689915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/>
          <p:nvPr/>
        </p:nvSpPr>
        <p:spPr>
          <a:xfrm>
            <a:off x="5178207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"/>
          <p:cNvSpPr/>
          <p:nvPr/>
        </p:nvSpPr>
        <p:spPr>
          <a:xfrm>
            <a:off x="5666499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"/>
          <p:cNvSpPr/>
          <p:nvPr/>
        </p:nvSpPr>
        <p:spPr>
          <a:xfrm>
            <a:off x="6154791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"/>
          <p:cNvSpPr/>
          <p:nvPr/>
        </p:nvSpPr>
        <p:spPr>
          <a:xfrm>
            <a:off x="6643083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"/>
          <p:cNvSpPr/>
          <p:nvPr/>
        </p:nvSpPr>
        <p:spPr>
          <a:xfrm>
            <a:off x="7131375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5047" y="399984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"/>
          <p:cNvSpPr txBox="1"/>
          <p:nvPr/>
        </p:nvSpPr>
        <p:spPr>
          <a:xfrm>
            <a:off x="8281134" y="2367104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316" name="Google Shape;316;p4"/>
          <p:cNvSpPr/>
          <p:nvPr/>
        </p:nvSpPr>
        <p:spPr>
          <a:xfrm>
            <a:off x="8276326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"/>
          <p:cNvSpPr/>
          <p:nvPr/>
        </p:nvSpPr>
        <p:spPr>
          <a:xfrm>
            <a:off x="8276326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"/>
          <p:cNvSpPr/>
          <p:nvPr/>
        </p:nvSpPr>
        <p:spPr>
          <a:xfrm>
            <a:off x="8764618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8764618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8276326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8276326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8764618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8764618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9252910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9252910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9741202" y="617479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"/>
          <p:cNvSpPr/>
          <p:nvPr/>
        </p:nvSpPr>
        <p:spPr>
          <a:xfrm>
            <a:off x="9741202" y="5704059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"/>
          <p:cNvSpPr/>
          <p:nvPr/>
        </p:nvSpPr>
        <p:spPr>
          <a:xfrm>
            <a:off x="9252910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"/>
          <p:cNvSpPr/>
          <p:nvPr/>
        </p:nvSpPr>
        <p:spPr>
          <a:xfrm>
            <a:off x="9252910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9741202" y="52404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"/>
          <p:cNvSpPr/>
          <p:nvPr/>
        </p:nvSpPr>
        <p:spPr>
          <a:xfrm>
            <a:off x="9741202" y="476974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"/>
          <p:cNvSpPr/>
          <p:nvPr/>
        </p:nvSpPr>
        <p:spPr>
          <a:xfrm>
            <a:off x="10229494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10229494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10717786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10717786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10229494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10229494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10717786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"/>
          <p:cNvSpPr/>
          <p:nvPr/>
        </p:nvSpPr>
        <p:spPr>
          <a:xfrm>
            <a:off x="10717786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"/>
          <p:cNvSpPr/>
          <p:nvPr/>
        </p:nvSpPr>
        <p:spPr>
          <a:xfrm>
            <a:off x="11206078" y="617493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"/>
          <p:cNvSpPr/>
          <p:nvPr/>
        </p:nvSpPr>
        <p:spPr>
          <a:xfrm>
            <a:off x="11206078" y="5704190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"/>
          <p:cNvSpPr/>
          <p:nvPr/>
        </p:nvSpPr>
        <p:spPr>
          <a:xfrm>
            <a:off x="11206078" y="52406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"/>
          <p:cNvSpPr/>
          <p:nvPr/>
        </p:nvSpPr>
        <p:spPr>
          <a:xfrm>
            <a:off x="11206078" y="476987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8276326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"/>
          <p:cNvSpPr/>
          <p:nvPr/>
        </p:nvSpPr>
        <p:spPr>
          <a:xfrm>
            <a:off x="8276326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"/>
          <p:cNvSpPr/>
          <p:nvPr/>
        </p:nvSpPr>
        <p:spPr>
          <a:xfrm>
            <a:off x="8764618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"/>
          <p:cNvSpPr/>
          <p:nvPr/>
        </p:nvSpPr>
        <p:spPr>
          <a:xfrm>
            <a:off x="8764618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8276326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8276326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8764618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8764618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9252910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"/>
          <p:cNvSpPr/>
          <p:nvPr/>
        </p:nvSpPr>
        <p:spPr>
          <a:xfrm>
            <a:off x="9252910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"/>
          <p:cNvSpPr/>
          <p:nvPr/>
        </p:nvSpPr>
        <p:spPr>
          <a:xfrm>
            <a:off x="9741202" y="430642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"/>
          <p:cNvSpPr/>
          <p:nvPr/>
        </p:nvSpPr>
        <p:spPr>
          <a:xfrm>
            <a:off x="9741202" y="3835685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"/>
          <p:cNvSpPr/>
          <p:nvPr/>
        </p:nvSpPr>
        <p:spPr>
          <a:xfrm>
            <a:off x="9252910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"/>
          <p:cNvSpPr/>
          <p:nvPr/>
        </p:nvSpPr>
        <p:spPr>
          <a:xfrm>
            <a:off x="9252910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9741202" y="337211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"/>
          <p:cNvSpPr/>
          <p:nvPr/>
        </p:nvSpPr>
        <p:spPr>
          <a:xfrm>
            <a:off x="9741202" y="290137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"/>
          <p:cNvSpPr/>
          <p:nvPr/>
        </p:nvSpPr>
        <p:spPr>
          <a:xfrm>
            <a:off x="10229494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"/>
          <p:cNvSpPr/>
          <p:nvPr/>
        </p:nvSpPr>
        <p:spPr>
          <a:xfrm>
            <a:off x="10229494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"/>
          <p:cNvSpPr/>
          <p:nvPr/>
        </p:nvSpPr>
        <p:spPr>
          <a:xfrm>
            <a:off x="10717786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10717786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10229494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10229494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10717786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"/>
          <p:cNvSpPr/>
          <p:nvPr/>
        </p:nvSpPr>
        <p:spPr>
          <a:xfrm>
            <a:off x="10717786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"/>
          <p:cNvSpPr/>
          <p:nvPr/>
        </p:nvSpPr>
        <p:spPr>
          <a:xfrm>
            <a:off x="11206078" y="430655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"/>
          <p:cNvSpPr/>
          <p:nvPr/>
        </p:nvSpPr>
        <p:spPr>
          <a:xfrm>
            <a:off x="11206078" y="3835816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"/>
          <p:cNvSpPr/>
          <p:nvPr/>
        </p:nvSpPr>
        <p:spPr>
          <a:xfrm>
            <a:off x="11206078" y="337224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"/>
          <p:cNvSpPr/>
          <p:nvPr/>
        </p:nvSpPr>
        <p:spPr>
          <a:xfrm>
            <a:off x="11206078" y="2901502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4203" y="6229435"/>
            <a:ext cx="361468" cy="3614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"/>
          <p:cNvSpPr/>
          <p:nvPr/>
        </p:nvSpPr>
        <p:spPr>
          <a:xfrm>
            <a:off x="8764618" y="6174413"/>
            <a:ext cx="295541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9252910" y="5710644"/>
            <a:ext cx="2441460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9741202" y="5231643"/>
            <a:ext cx="1953168" cy="515909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10229494" y="4783619"/>
            <a:ext cx="1464876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10717786" y="4319268"/>
            <a:ext cx="976584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11206078" y="3878664"/>
            <a:ext cx="488292" cy="471771"/>
          </a:xfrm>
          <a:prstGeom prst="rect">
            <a:avLst/>
          </a:prstGeom>
          <a:solidFill>
            <a:srgbClr val="9370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4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41084" y="5374780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"/>
          <p:cNvSpPr txBox="1"/>
          <p:nvPr/>
        </p:nvSpPr>
        <p:spPr>
          <a:xfrm>
            <a:off x="10525754" y="1274604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 txBox="1"/>
          <p:nvPr/>
        </p:nvSpPr>
        <p:spPr>
          <a:xfrm>
            <a:off x="10525754" y="1802834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0;p4">
            <a:extLst>
              <a:ext uri="{FF2B5EF4-FFF2-40B4-BE49-F238E27FC236}">
                <a16:creationId xmlns:a16="http://schemas.microsoft.com/office/drawing/2014/main" id="{1CCC9142-0563-4A0A-D4AE-E60A7EE4E951}"/>
              </a:ext>
            </a:extLst>
          </p:cNvPr>
          <p:cNvSpPr txBox="1"/>
          <p:nvPr/>
        </p:nvSpPr>
        <p:spPr>
          <a:xfrm>
            <a:off x="1381754" y="922911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44;p4">
            <a:extLst>
              <a:ext uri="{FF2B5EF4-FFF2-40B4-BE49-F238E27FC236}">
                <a16:creationId xmlns:a16="http://schemas.microsoft.com/office/drawing/2014/main" id="{C923698F-AAE8-D29D-CB1A-D9803B57FB04}"/>
              </a:ext>
            </a:extLst>
          </p:cNvPr>
          <p:cNvSpPr txBox="1"/>
          <p:nvPr/>
        </p:nvSpPr>
        <p:spPr>
          <a:xfrm>
            <a:off x="1154627" y="1557581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AE8D0-4CA0-360A-4FBB-CC39207574D6}"/>
              </a:ext>
            </a:extLst>
          </p:cNvPr>
          <p:cNvSpPr/>
          <p:nvPr/>
        </p:nvSpPr>
        <p:spPr>
          <a:xfrm>
            <a:off x="778863" y="2523557"/>
            <a:ext cx="2934468" cy="1826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CC34A-4282-CD94-73F8-8F18D3C28604}"/>
              </a:ext>
            </a:extLst>
          </p:cNvPr>
          <p:cNvSpPr txBox="1"/>
          <p:nvPr/>
        </p:nvSpPr>
        <p:spPr>
          <a:xfrm>
            <a:off x="973424" y="2367104"/>
            <a:ext cx="25715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/>
              <a:t>IF </a:t>
            </a: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</a:p>
          <a:p>
            <a:endParaRPr lang="en-US" sz="1800" dirty="0"/>
          </a:p>
        </p:txBody>
      </p:sp>
      <p:sp>
        <p:nvSpPr>
          <p:cNvPr id="8" name="Google Shape;381;p4">
            <a:extLst>
              <a:ext uri="{FF2B5EF4-FFF2-40B4-BE49-F238E27FC236}">
                <a16:creationId xmlns:a16="http://schemas.microsoft.com/office/drawing/2014/main" id="{8C87314C-A0CA-8E2C-960F-4C8B9E37DA67}"/>
              </a:ext>
            </a:extLst>
          </p:cNvPr>
          <p:cNvSpPr txBox="1"/>
          <p:nvPr/>
        </p:nvSpPr>
        <p:spPr>
          <a:xfrm>
            <a:off x="1556241" y="3236940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/>
          <p:nvPr/>
        </p:nvSpPr>
        <p:spPr>
          <a:xfrm>
            <a:off x="493371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"/>
          <p:cNvSpPr/>
          <p:nvPr/>
        </p:nvSpPr>
        <p:spPr>
          <a:xfrm>
            <a:off x="556478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"/>
          <p:cNvSpPr/>
          <p:nvPr/>
        </p:nvSpPr>
        <p:spPr>
          <a:xfrm>
            <a:off x="6195845" y="337224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"/>
          <p:cNvSpPr/>
          <p:nvPr/>
        </p:nvSpPr>
        <p:spPr>
          <a:xfrm>
            <a:off x="6826910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745797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8089040" y="337224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8720105" y="337224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349313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/>
          <p:nvPr/>
        </p:nvSpPr>
        <p:spPr>
          <a:xfrm>
            <a:off x="493371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"/>
          <p:cNvSpPr/>
          <p:nvPr/>
        </p:nvSpPr>
        <p:spPr>
          <a:xfrm>
            <a:off x="556478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6195845" y="464156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4762452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390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"/>
          <p:cNvSpPr/>
          <p:nvPr/>
        </p:nvSpPr>
        <p:spPr>
          <a:xfrm>
            <a:off x="493371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556478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6195845" y="59108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6826910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7457975" y="59108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808904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5906" y="603177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"/>
          <p:cNvSpPr txBox="1"/>
          <p:nvPr/>
        </p:nvSpPr>
        <p:spPr>
          <a:xfrm>
            <a:off x="4735707" y="2942465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4746304" y="4211784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4834710" y="5524141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09" name="Google Shape;409;p5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0" name="Google Shape;410;p5"/>
          <p:cNvSpPr txBox="1"/>
          <p:nvPr/>
        </p:nvSpPr>
        <p:spPr>
          <a:xfrm>
            <a:off x="537774" y="329564"/>
            <a:ext cx="3415149" cy="369327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1" name="Google Shape;4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54286" y="375351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6826910" y="513171"/>
            <a:ext cx="5209063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#7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"/>
          <p:cNvSpPr txBox="1"/>
          <p:nvPr/>
        </p:nvSpPr>
        <p:spPr>
          <a:xfrm>
            <a:off x="229420" y="5444897"/>
            <a:ext cx="376726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EAT ALL CAKES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9289" y="349313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"/>
          <p:cNvSpPr/>
          <p:nvPr/>
        </p:nvSpPr>
        <p:spPr>
          <a:xfrm>
            <a:off x="872010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"/>
          <p:cNvSpPr/>
          <p:nvPr/>
        </p:nvSpPr>
        <p:spPr>
          <a:xfrm>
            <a:off x="9351170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"/>
          <p:cNvSpPr/>
          <p:nvPr/>
        </p:nvSpPr>
        <p:spPr>
          <a:xfrm>
            <a:off x="9982235" y="59108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2426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0770" y="5997248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1348" y="3522102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"/>
          <p:cNvSpPr/>
          <p:nvPr/>
        </p:nvSpPr>
        <p:spPr>
          <a:xfrm>
            <a:off x="6826909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7442570" y="464156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687" y="4746829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510" y="6031770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"/>
          <p:cNvSpPr txBox="1"/>
          <p:nvPr/>
        </p:nvSpPr>
        <p:spPr>
          <a:xfrm>
            <a:off x="7322115" y="1258032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 txBox="1"/>
          <p:nvPr/>
        </p:nvSpPr>
        <p:spPr>
          <a:xfrm>
            <a:off x="8575311" y="1839857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8580741" y="1839857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8569881" y="241086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 txBox="1"/>
          <p:nvPr/>
        </p:nvSpPr>
        <p:spPr>
          <a:xfrm>
            <a:off x="8575311" y="2410869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 txBox="1"/>
          <p:nvPr/>
        </p:nvSpPr>
        <p:spPr>
          <a:xfrm>
            <a:off x="7322114" y="668890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7339778" y="1867669"/>
            <a:ext cx="1125046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 txBox="1"/>
          <p:nvPr/>
        </p:nvSpPr>
        <p:spPr>
          <a:xfrm>
            <a:off x="7345207" y="1867669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 txBox="1"/>
          <p:nvPr/>
        </p:nvSpPr>
        <p:spPr>
          <a:xfrm>
            <a:off x="10775954" y="66889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 txBox="1"/>
          <p:nvPr/>
        </p:nvSpPr>
        <p:spPr>
          <a:xfrm>
            <a:off x="10794775" y="120755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 txBox="1"/>
          <p:nvPr/>
        </p:nvSpPr>
        <p:spPr>
          <a:xfrm>
            <a:off x="10807416" y="1683959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4686" y="3445291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4437" y="3430837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1236" y="4690983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4380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7669" y="5952708"/>
            <a:ext cx="491486" cy="491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66436" y="5941402"/>
            <a:ext cx="491486" cy="4914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31;p5">
            <a:extLst>
              <a:ext uri="{FF2B5EF4-FFF2-40B4-BE49-F238E27FC236}">
                <a16:creationId xmlns:a16="http://schemas.microsoft.com/office/drawing/2014/main" id="{6D81B326-0A53-B8F6-4590-2F1E61099115}"/>
              </a:ext>
            </a:extLst>
          </p:cNvPr>
          <p:cNvSpPr txBox="1"/>
          <p:nvPr/>
        </p:nvSpPr>
        <p:spPr>
          <a:xfrm>
            <a:off x="921315" y="329564"/>
            <a:ext cx="276204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35;p5">
            <a:extLst>
              <a:ext uri="{FF2B5EF4-FFF2-40B4-BE49-F238E27FC236}">
                <a16:creationId xmlns:a16="http://schemas.microsoft.com/office/drawing/2014/main" id="{F4AB5DF7-9E90-E83E-85D7-FE5F50B6511B}"/>
              </a:ext>
            </a:extLst>
          </p:cNvPr>
          <p:cNvSpPr txBox="1"/>
          <p:nvPr/>
        </p:nvSpPr>
        <p:spPr>
          <a:xfrm>
            <a:off x="1656712" y="36034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39;p5">
            <a:extLst>
              <a:ext uri="{FF2B5EF4-FFF2-40B4-BE49-F238E27FC236}">
                <a16:creationId xmlns:a16="http://schemas.microsoft.com/office/drawing/2014/main" id="{BAD64CCA-4AE4-F348-95D5-95F2D85662B4}"/>
              </a:ext>
            </a:extLst>
          </p:cNvPr>
          <p:cNvSpPr txBox="1"/>
          <p:nvPr/>
        </p:nvSpPr>
        <p:spPr>
          <a:xfrm>
            <a:off x="1266194" y="992447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36;p5">
            <a:extLst>
              <a:ext uri="{FF2B5EF4-FFF2-40B4-BE49-F238E27FC236}">
                <a16:creationId xmlns:a16="http://schemas.microsoft.com/office/drawing/2014/main" id="{8D1B91F5-C640-8226-BCC0-115E73082892}"/>
              </a:ext>
            </a:extLst>
          </p:cNvPr>
          <p:cNvSpPr txBox="1"/>
          <p:nvPr/>
        </p:nvSpPr>
        <p:spPr>
          <a:xfrm>
            <a:off x="893178" y="1555154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38;p5">
            <a:extLst>
              <a:ext uri="{FF2B5EF4-FFF2-40B4-BE49-F238E27FC236}">
                <a16:creationId xmlns:a16="http://schemas.microsoft.com/office/drawing/2014/main" id="{5D07FF7F-85E6-11D5-FB00-6A119EE4E705}"/>
              </a:ext>
            </a:extLst>
          </p:cNvPr>
          <p:cNvSpPr txBox="1"/>
          <p:nvPr/>
        </p:nvSpPr>
        <p:spPr>
          <a:xfrm>
            <a:off x="1183557" y="1572248"/>
            <a:ext cx="11095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CAKE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1;p5">
            <a:extLst>
              <a:ext uri="{FF2B5EF4-FFF2-40B4-BE49-F238E27FC236}">
                <a16:creationId xmlns:a16="http://schemas.microsoft.com/office/drawing/2014/main" id="{DA17D297-C0CD-517C-4AD1-42BAB0D3065C}"/>
              </a:ext>
            </a:extLst>
          </p:cNvPr>
          <p:cNvSpPr txBox="1"/>
          <p:nvPr/>
        </p:nvSpPr>
        <p:spPr>
          <a:xfrm>
            <a:off x="1269521" y="2105990"/>
            <a:ext cx="891853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36;p5">
            <a:extLst>
              <a:ext uri="{FF2B5EF4-FFF2-40B4-BE49-F238E27FC236}">
                <a16:creationId xmlns:a16="http://schemas.microsoft.com/office/drawing/2014/main" id="{F727CDEF-CAEC-9896-3BB0-04904167ABC9}"/>
              </a:ext>
            </a:extLst>
          </p:cNvPr>
          <p:cNvSpPr txBox="1"/>
          <p:nvPr/>
        </p:nvSpPr>
        <p:spPr>
          <a:xfrm>
            <a:off x="794705" y="2624299"/>
            <a:ext cx="2888654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33;p5">
            <a:extLst>
              <a:ext uri="{FF2B5EF4-FFF2-40B4-BE49-F238E27FC236}">
                <a16:creationId xmlns:a16="http://schemas.microsoft.com/office/drawing/2014/main" id="{F2C349E6-7716-31D9-028A-A4D7BB0448D0}"/>
              </a:ext>
            </a:extLst>
          </p:cNvPr>
          <p:cNvSpPr txBox="1"/>
          <p:nvPr/>
        </p:nvSpPr>
        <p:spPr>
          <a:xfrm>
            <a:off x="1455746" y="2637365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40;p5">
            <a:extLst>
              <a:ext uri="{FF2B5EF4-FFF2-40B4-BE49-F238E27FC236}">
                <a16:creationId xmlns:a16="http://schemas.microsoft.com/office/drawing/2014/main" id="{5BACA716-172B-B4F0-A019-AD9B5187ED92}"/>
              </a:ext>
            </a:extLst>
          </p:cNvPr>
          <p:cNvSpPr txBox="1"/>
          <p:nvPr/>
        </p:nvSpPr>
        <p:spPr>
          <a:xfrm>
            <a:off x="1158406" y="3120763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"/>
          <p:cNvSpPr/>
          <p:nvPr/>
        </p:nvSpPr>
        <p:spPr>
          <a:xfrm>
            <a:off x="492068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6"/>
          <p:cNvSpPr/>
          <p:nvPr/>
        </p:nvSpPr>
        <p:spPr>
          <a:xfrm>
            <a:off x="555174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/>
          <p:nvPr/>
        </p:nvSpPr>
        <p:spPr>
          <a:xfrm>
            <a:off x="6182813" y="324369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"/>
          <p:cNvSpPr/>
          <p:nvPr/>
        </p:nvSpPr>
        <p:spPr>
          <a:xfrm>
            <a:off x="6813878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/>
          <p:cNvSpPr/>
          <p:nvPr/>
        </p:nvSpPr>
        <p:spPr>
          <a:xfrm>
            <a:off x="744494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/>
          <p:nvPr/>
        </p:nvSpPr>
        <p:spPr>
          <a:xfrm>
            <a:off x="8076008" y="324369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8707073" y="32436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352" y="3359152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"/>
          <p:cNvSpPr/>
          <p:nvPr/>
        </p:nvSpPr>
        <p:spPr>
          <a:xfrm>
            <a:off x="492068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"/>
          <p:cNvSpPr/>
          <p:nvPr/>
        </p:nvSpPr>
        <p:spPr>
          <a:xfrm>
            <a:off x="555174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6"/>
          <p:cNvSpPr/>
          <p:nvPr/>
        </p:nvSpPr>
        <p:spPr>
          <a:xfrm>
            <a:off x="6182813" y="451301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4633907"/>
            <a:ext cx="420017" cy="4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875" y="4618284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"/>
          <p:cNvSpPr/>
          <p:nvPr/>
        </p:nvSpPr>
        <p:spPr>
          <a:xfrm>
            <a:off x="492068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"/>
          <p:cNvSpPr/>
          <p:nvPr/>
        </p:nvSpPr>
        <p:spPr>
          <a:xfrm>
            <a:off x="555174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"/>
          <p:cNvSpPr/>
          <p:nvPr/>
        </p:nvSpPr>
        <p:spPr>
          <a:xfrm>
            <a:off x="6182813" y="578233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"/>
          <p:cNvSpPr/>
          <p:nvPr/>
        </p:nvSpPr>
        <p:spPr>
          <a:xfrm>
            <a:off x="6813878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/>
          <p:nvPr/>
        </p:nvSpPr>
        <p:spPr>
          <a:xfrm>
            <a:off x="7444943" y="578233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"/>
          <p:cNvSpPr/>
          <p:nvPr/>
        </p:nvSpPr>
        <p:spPr>
          <a:xfrm>
            <a:off x="807600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1" name="Google Shape;47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2874" y="59032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"/>
          <p:cNvSpPr txBox="1"/>
          <p:nvPr/>
        </p:nvSpPr>
        <p:spPr>
          <a:xfrm>
            <a:off x="4722675" y="281392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sp>
        <p:nvSpPr>
          <p:cNvPr id="473" name="Google Shape;473;p6"/>
          <p:cNvSpPr txBox="1"/>
          <p:nvPr/>
        </p:nvSpPr>
        <p:spPr>
          <a:xfrm>
            <a:off x="4733272" y="4083239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474" name="Google Shape;474;p6"/>
          <p:cNvSpPr txBox="1"/>
          <p:nvPr/>
        </p:nvSpPr>
        <p:spPr>
          <a:xfrm>
            <a:off x="4821678" y="539559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cxnSp>
        <p:nvCxnSpPr>
          <p:cNvPr id="475" name="Google Shape;475;p6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6"/>
          <p:cNvSpPr txBox="1"/>
          <p:nvPr/>
        </p:nvSpPr>
        <p:spPr>
          <a:xfrm>
            <a:off x="584332" y="539396"/>
            <a:ext cx="3464911" cy="3970277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GB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7" name="Google Shape;47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330066" y="34763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6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#8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6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6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"/>
          <p:cNvSpPr txBox="1"/>
          <p:nvPr/>
        </p:nvSpPr>
        <p:spPr>
          <a:xfrm>
            <a:off x="10551846" y="1737974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7097836" y="633548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"/>
          <p:cNvSpPr txBox="1"/>
          <p:nvPr/>
        </p:nvSpPr>
        <p:spPr>
          <a:xfrm>
            <a:off x="190161" y="4729002"/>
            <a:ext cx="376726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COME BACK TO THE INITIAL POINT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SIZE OF THE ROAD </a:t>
            </a: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CHANGE !!!!!!!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6257" y="336458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"/>
          <p:cNvSpPr/>
          <p:nvPr/>
        </p:nvSpPr>
        <p:spPr>
          <a:xfrm>
            <a:off x="870707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"/>
          <p:cNvSpPr/>
          <p:nvPr/>
        </p:nvSpPr>
        <p:spPr>
          <a:xfrm>
            <a:off x="9338138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"/>
          <p:cNvSpPr/>
          <p:nvPr/>
        </p:nvSpPr>
        <p:spPr>
          <a:xfrm>
            <a:off x="9969203" y="578233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9394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"/>
          <p:cNvSpPr txBox="1"/>
          <p:nvPr/>
        </p:nvSpPr>
        <p:spPr>
          <a:xfrm>
            <a:off x="7857878" y="1203360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"/>
          <p:cNvSpPr txBox="1"/>
          <p:nvPr/>
        </p:nvSpPr>
        <p:spPr>
          <a:xfrm>
            <a:off x="7863308" y="1203360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6"/>
          <p:cNvSpPr txBox="1"/>
          <p:nvPr/>
        </p:nvSpPr>
        <p:spPr>
          <a:xfrm>
            <a:off x="7852448" y="1774372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"/>
          <p:cNvSpPr txBox="1"/>
          <p:nvPr/>
        </p:nvSpPr>
        <p:spPr>
          <a:xfrm>
            <a:off x="7857878" y="1774372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67738" y="586870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8316" y="3393557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"/>
          <p:cNvSpPr/>
          <p:nvPr/>
        </p:nvSpPr>
        <p:spPr>
          <a:xfrm>
            <a:off x="6813877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"/>
          <p:cNvSpPr/>
          <p:nvPr/>
        </p:nvSpPr>
        <p:spPr>
          <a:xfrm>
            <a:off x="7429538" y="451301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96535" y="4599386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7818" y="5922123"/>
            <a:ext cx="435640" cy="4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3478" y="5903225"/>
            <a:ext cx="435640" cy="4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"/>
          <p:cNvSpPr txBox="1"/>
          <p:nvPr/>
        </p:nvSpPr>
        <p:spPr>
          <a:xfrm>
            <a:off x="10551846" y="2261556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"/>
          <p:cNvSpPr txBox="1"/>
          <p:nvPr/>
        </p:nvSpPr>
        <p:spPr>
          <a:xfrm>
            <a:off x="9969203" y="633548"/>
            <a:ext cx="194460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"/>
          <p:cNvSpPr txBox="1"/>
          <p:nvPr/>
        </p:nvSpPr>
        <p:spPr>
          <a:xfrm>
            <a:off x="7847018" y="2269289"/>
            <a:ext cx="2060993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6"/>
          <p:cNvSpPr txBox="1"/>
          <p:nvPr/>
        </p:nvSpPr>
        <p:spPr>
          <a:xfrm>
            <a:off x="7852448" y="2269289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6"/>
          <p:cNvSpPr txBox="1"/>
          <p:nvPr/>
        </p:nvSpPr>
        <p:spPr>
          <a:xfrm>
            <a:off x="10551846" y="122838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85;p6">
            <a:extLst>
              <a:ext uri="{FF2B5EF4-FFF2-40B4-BE49-F238E27FC236}">
                <a16:creationId xmlns:a16="http://schemas.microsoft.com/office/drawing/2014/main" id="{60A37F52-6789-67FF-5951-48CE28F38236}"/>
              </a:ext>
            </a:extLst>
          </p:cNvPr>
          <p:cNvSpPr txBox="1"/>
          <p:nvPr/>
        </p:nvSpPr>
        <p:spPr>
          <a:xfrm>
            <a:off x="936186" y="436600"/>
            <a:ext cx="2646340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495;p6">
            <a:extLst>
              <a:ext uri="{FF2B5EF4-FFF2-40B4-BE49-F238E27FC236}">
                <a16:creationId xmlns:a16="http://schemas.microsoft.com/office/drawing/2014/main" id="{8A6BA32E-801E-EE69-0806-1A5551EAB869}"/>
              </a:ext>
            </a:extLst>
          </p:cNvPr>
          <p:cNvSpPr txBox="1"/>
          <p:nvPr/>
        </p:nvSpPr>
        <p:spPr>
          <a:xfrm>
            <a:off x="1597755" y="480144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84;p6">
            <a:extLst>
              <a:ext uri="{FF2B5EF4-FFF2-40B4-BE49-F238E27FC236}">
                <a16:creationId xmlns:a16="http://schemas.microsoft.com/office/drawing/2014/main" id="{03DF089E-D81C-0EEF-5326-BAC21BC0CCB1}"/>
              </a:ext>
            </a:extLst>
          </p:cNvPr>
          <p:cNvSpPr txBox="1"/>
          <p:nvPr/>
        </p:nvSpPr>
        <p:spPr>
          <a:xfrm>
            <a:off x="1168695" y="99238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04;p6">
            <a:extLst>
              <a:ext uri="{FF2B5EF4-FFF2-40B4-BE49-F238E27FC236}">
                <a16:creationId xmlns:a16="http://schemas.microsoft.com/office/drawing/2014/main" id="{FB0ED2F4-B928-CE58-2C43-F3BF4855BE5C}"/>
              </a:ext>
            </a:extLst>
          </p:cNvPr>
          <p:cNvSpPr txBox="1"/>
          <p:nvPr/>
        </p:nvSpPr>
        <p:spPr>
          <a:xfrm>
            <a:off x="994015" y="1758963"/>
            <a:ext cx="194460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93;p6">
            <a:extLst>
              <a:ext uri="{FF2B5EF4-FFF2-40B4-BE49-F238E27FC236}">
                <a16:creationId xmlns:a16="http://schemas.microsoft.com/office/drawing/2014/main" id="{959036A5-F58A-D55D-9AC6-A34CF053CE22}"/>
              </a:ext>
            </a:extLst>
          </p:cNvPr>
          <p:cNvSpPr txBox="1"/>
          <p:nvPr/>
        </p:nvSpPr>
        <p:spPr>
          <a:xfrm>
            <a:off x="1237425" y="1766068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03;p6">
            <a:extLst>
              <a:ext uri="{FF2B5EF4-FFF2-40B4-BE49-F238E27FC236}">
                <a16:creationId xmlns:a16="http://schemas.microsoft.com/office/drawing/2014/main" id="{DEDCB906-B2C3-4351-A32A-A8B992022C21}"/>
              </a:ext>
            </a:extLst>
          </p:cNvPr>
          <p:cNvSpPr txBox="1"/>
          <p:nvPr/>
        </p:nvSpPr>
        <p:spPr>
          <a:xfrm>
            <a:off x="1323440" y="228969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07;p6">
            <a:extLst>
              <a:ext uri="{FF2B5EF4-FFF2-40B4-BE49-F238E27FC236}">
                <a16:creationId xmlns:a16="http://schemas.microsoft.com/office/drawing/2014/main" id="{7D303D61-01E6-DA3C-4CEB-CC81838F7035}"/>
              </a:ext>
            </a:extLst>
          </p:cNvPr>
          <p:cNvSpPr txBox="1"/>
          <p:nvPr/>
        </p:nvSpPr>
        <p:spPr>
          <a:xfrm>
            <a:off x="984791" y="3582407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504;p6">
            <a:extLst>
              <a:ext uri="{FF2B5EF4-FFF2-40B4-BE49-F238E27FC236}">
                <a16:creationId xmlns:a16="http://schemas.microsoft.com/office/drawing/2014/main" id="{362729FD-F288-005A-A2EC-F6D653933176}"/>
              </a:ext>
            </a:extLst>
          </p:cNvPr>
          <p:cNvSpPr txBox="1"/>
          <p:nvPr/>
        </p:nvSpPr>
        <p:spPr>
          <a:xfrm>
            <a:off x="552419" y="2909980"/>
            <a:ext cx="3166585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&lt;HAS CELL ON LEFT&gt;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E79B158-16D0-B967-4F31-A2EA88251D37}"/>
              </a:ext>
            </a:extLst>
          </p:cNvPr>
          <p:cNvSpPr/>
          <p:nvPr/>
        </p:nvSpPr>
        <p:spPr>
          <a:xfrm>
            <a:off x="266169" y="56915"/>
            <a:ext cx="3692833" cy="62954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1771D-141F-DDB5-54FE-1D5D14FD22F1}"/>
              </a:ext>
            </a:extLst>
          </p:cNvPr>
          <p:cNvSpPr/>
          <p:nvPr/>
        </p:nvSpPr>
        <p:spPr>
          <a:xfrm>
            <a:off x="253218" y="505601"/>
            <a:ext cx="3692833" cy="2680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Google Shape;512;p7"/>
          <p:cNvSpPr txBox="1"/>
          <p:nvPr/>
        </p:nvSpPr>
        <p:spPr>
          <a:xfrm>
            <a:off x="4050156" y="3552306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</a:t>
            </a:r>
            <a:endParaRPr/>
          </a:p>
        </p:txBody>
      </p:sp>
      <p:pic>
        <p:nvPicPr>
          <p:cNvPr id="514" name="Google Shape;5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49494" y="30690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7"/>
          <p:cNvSpPr/>
          <p:nvPr/>
        </p:nvSpPr>
        <p:spPr>
          <a:xfrm>
            <a:off x="4384221" y="509920"/>
            <a:ext cx="227415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7"/>
          <p:cNvSpPr txBox="1"/>
          <p:nvPr/>
        </p:nvSpPr>
        <p:spPr>
          <a:xfrm>
            <a:off x="4412121" y="566670"/>
            <a:ext cx="126567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#9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7"/>
          <p:cNvSpPr txBox="1"/>
          <p:nvPr/>
        </p:nvSpPr>
        <p:spPr>
          <a:xfrm>
            <a:off x="5677791" y="566670"/>
            <a:ext cx="83548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000"/>
              <a:buFont typeface="Calibri"/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"/>
          <p:cNvSpPr txBox="1"/>
          <p:nvPr/>
        </p:nvSpPr>
        <p:spPr>
          <a:xfrm>
            <a:off x="5677791" y="158380"/>
            <a:ext cx="1012393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BLOC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7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7"/>
          <p:cNvSpPr txBox="1"/>
          <p:nvPr/>
        </p:nvSpPr>
        <p:spPr>
          <a:xfrm>
            <a:off x="105749" y="6331300"/>
            <a:ext cx="587894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None/>
            </a:pPr>
            <a:r>
              <a:rPr lang="fr-FR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TAKE ALL DIAMONDS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None/>
            </a:pPr>
            <a:r>
              <a:rPr lang="fr-FR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WORK FOR THE 3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7"/>
          <p:cNvSpPr/>
          <p:nvPr/>
        </p:nvSpPr>
        <p:spPr>
          <a:xfrm>
            <a:off x="4045348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7"/>
          <p:cNvSpPr/>
          <p:nvPr/>
        </p:nvSpPr>
        <p:spPr>
          <a:xfrm>
            <a:off x="4045348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7"/>
          <p:cNvSpPr/>
          <p:nvPr/>
        </p:nvSpPr>
        <p:spPr>
          <a:xfrm>
            <a:off x="4533640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7"/>
          <p:cNvSpPr/>
          <p:nvPr/>
        </p:nvSpPr>
        <p:spPr>
          <a:xfrm>
            <a:off x="4533640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7"/>
          <p:cNvSpPr/>
          <p:nvPr/>
        </p:nvSpPr>
        <p:spPr>
          <a:xfrm>
            <a:off x="4045348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7"/>
          <p:cNvSpPr/>
          <p:nvPr/>
        </p:nvSpPr>
        <p:spPr>
          <a:xfrm>
            <a:off x="4045348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7"/>
          <p:cNvSpPr/>
          <p:nvPr/>
        </p:nvSpPr>
        <p:spPr>
          <a:xfrm>
            <a:off x="4533640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7"/>
          <p:cNvSpPr/>
          <p:nvPr/>
        </p:nvSpPr>
        <p:spPr>
          <a:xfrm>
            <a:off x="4533640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7"/>
          <p:cNvSpPr/>
          <p:nvPr/>
        </p:nvSpPr>
        <p:spPr>
          <a:xfrm>
            <a:off x="5021932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7"/>
          <p:cNvSpPr/>
          <p:nvPr/>
        </p:nvSpPr>
        <p:spPr>
          <a:xfrm>
            <a:off x="5021932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7"/>
          <p:cNvSpPr/>
          <p:nvPr/>
        </p:nvSpPr>
        <p:spPr>
          <a:xfrm>
            <a:off x="5510224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7"/>
          <p:cNvSpPr/>
          <p:nvPr/>
        </p:nvSpPr>
        <p:spPr>
          <a:xfrm>
            <a:off x="5510224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7"/>
          <p:cNvSpPr/>
          <p:nvPr/>
        </p:nvSpPr>
        <p:spPr>
          <a:xfrm>
            <a:off x="5021932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"/>
          <p:cNvSpPr/>
          <p:nvPr/>
        </p:nvSpPr>
        <p:spPr>
          <a:xfrm>
            <a:off x="5021932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"/>
          <p:cNvSpPr/>
          <p:nvPr/>
        </p:nvSpPr>
        <p:spPr>
          <a:xfrm>
            <a:off x="5510224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"/>
          <p:cNvSpPr/>
          <p:nvPr/>
        </p:nvSpPr>
        <p:spPr>
          <a:xfrm>
            <a:off x="5510224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7"/>
          <p:cNvSpPr/>
          <p:nvPr/>
        </p:nvSpPr>
        <p:spPr>
          <a:xfrm>
            <a:off x="5998516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"/>
          <p:cNvSpPr/>
          <p:nvPr/>
        </p:nvSpPr>
        <p:spPr>
          <a:xfrm>
            <a:off x="5998516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7"/>
          <p:cNvSpPr/>
          <p:nvPr/>
        </p:nvSpPr>
        <p:spPr>
          <a:xfrm>
            <a:off x="6486808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7"/>
          <p:cNvSpPr/>
          <p:nvPr/>
        </p:nvSpPr>
        <p:spPr>
          <a:xfrm>
            <a:off x="6486808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7"/>
          <p:cNvSpPr/>
          <p:nvPr/>
        </p:nvSpPr>
        <p:spPr>
          <a:xfrm>
            <a:off x="5998516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7"/>
          <p:cNvSpPr/>
          <p:nvPr/>
        </p:nvSpPr>
        <p:spPr>
          <a:xfrm>
            <a:off x="5998516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7"/>
          <p:cNvSpPr/>
          <p:nvPr/>
        </p:nvSpPr>
        <p:spPr>
          <a:xfrm>
            <a:off x="6486808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7"/>
          <p:cNvSpPr/>
          <p:nvPr/>
        </p:nvSpPr>
        <p:spPr>
          <a:xfrm>
            <a:off x="6486808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"/>
          <p:cNvSpPr/>
          <p:nvPr/>
        </p:nvSpPr>
        <p:spPr>
          <a:xfrm>
            <a:off x="6975100" y="549175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"/>
          <p:cNvSpPr/>
          <p:nvPr/>
        </p:nvSpPr>
        <p:spPr>
          <a:xfrm>
            <a:off x="6975100" y="5021018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"/>
          <p:cNvSpPr/>
          <p:nvPr/>
        </p:nvSpPr>
        <p:spPr>
          <a:xfrm>
            <a:off x="6975100" y="455744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"/>
          <p:cNvSpPr/>
          <p:nvPr/>
        </p:nvSpPr>
        <p:spPr>
          <a:xfrm>
            <a:off x="6975100" y="4086704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6269" y="4148406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16034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9380" y="510374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2626" y="5100285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7"/>
          <p:cNvSpPr txBox="1"/>
          <p:nvPr/>
        </p:nvSpPr>
        <p:spPr>
          <a:xfrm>
            <a:off x="8124859" y="3552306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</a:t>
            </a:r>
            <a:endParaRPr/>
          </a:p>
        </p:txBody>
      </p:sp>
      <p:sp>
        <p:nvSpPr>
          <p:cNvPr id="554" name="Google Shape;554;p7"/>
          <p:cNvSpPr txBox="1"/>
          <p:nvPr/>
        </p:nvSpPr>
        <p:spPr>
          <a:xfrm>
            <a:off x="7043421" y="1315836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"/>
          <p:cNvSpPr txBox="1"/>
          <p:nvPr/>
        </p:nvSpPr>
        <p:spPr>
          <a:xfrm>
            <a:off x="7062242" y="1809347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7"/>
          <p:cNvSpPr txBox="1"/>
          <p:nvPr/>
        </p:nvSpPr>
        <p:spPr>
          <a:xfrm>
            <a:off x="9884107" y="2001168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7"/>
          <p:cNvSpPr txBox="1"/>
          <p:nvPr/>
        </p:nvSpPr>
        <p:spPr>
          <a:xfrm>
            <a:off x="9901337" y="2364735"/>
            <a:ext cx="20441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RIGHT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7"/>
          <p:cNvSpPr txBox="1"/>
          <p:nvPr/>
        </p:nvSpPr>
        <p:spPr>
          <a:xfrm>
            <a:off x="8620990" y="229661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7"/>
          <p:cNvSpPr txBox="1"/>
          <p:nvPr/>
        </p:nvSpPr>
        <p:spPr>
          <a:xfrm>
            <a:off x="9901337" y="1649834"/>
            <a:ext cx="18870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"/>
          <p:cNvSpPr txBox="1"/>
          <p:nvPr/>
        </p:nvSpPr>
        <p:spPr>
          <a:xfrm>
            <a:off x="8600453" y="670265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 TIMES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"/>
          <p:cNvSpPr txBox="1"/>
          <p:nvPr/>
        </p:nvSpPr>
        <p:spPr>
          <a:xfrm>
            <a:off x="7062242" y="800318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"/>
          <p:cNvSpPr txBox="1"/>
          <p:nvPr/>
        </p:nvSpPr>
        <p:spPr>
          <a:xfrm>
            <a:off x="7078048" y="2296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79959" y="512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2796" y="564070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7315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8108" y="5105137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"/>
          <p:cNvSpPr/>
          <p:nvPr/>
        </p:nvSpPr>
        <p:spPr>
          <a:xfrm>
            <a:off x="8112161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7"/>
          <p:cNvSpPr/>
          <p:nvPr/>
        </p:nvSpPr>
        <p:spPr>
          <a:xfrm>
            <a:off x="8112161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"/>
          <p:cNvSpPr/>
          <p:nvPr/>
        </p:nvSpPr>
        <p:spPr>
          <a:xfrm>
            <a:off x="8600453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7"/>
          <p:cNvSpPr/>
          <p:nvPr/>
        </p:nvSpPr>
        <p:spPr>
          <a:xfrm>
            <a:off x="8600453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"/>
          <p:cNvSpPr/>
          <p:nvPr/>
        </p:nvSpPr>
        <p:spPr>
          <a:xfrm>
            <a:off x="8112161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"/>
          <p:cNvSpPr/>
          <p:nvPr/>
        </p:nvSpPr>
        <p:spPr>
          <a:xfrm>
            <a:off x="8112161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"/>
          <p:cNvSpPr/>
          <p:nvPr/>
        </p:nvSpPr>
        <p:spPr>
          <a:xfrm>
            <a:off x="8600453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"/>
          <p:cNvSpPr/>
          <p:nvPr/>
        </p:nvSpPr>
        <p:spPr>
          <a:xfrm>
            <a:off x="8600453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7"/>
          <p:cNvSpPr/>
          <p:nvPr/>
        </p:nvSpPr>
        <p:spPr>
          <a:xfrm>
            <a:off x="9088745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"/>
          <p:cNvSpPr/>
          <p:nvPr/>
        </p:nvSpPr>
        <p:spPr>
          <a:xfrm>
            <a:off x="9088745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7"/>
          <p:cNvSpPr/>
          <p:nvPr/>
        </p:nvSpPr>
        <p:spPr>
          <a:xfrm>
            <a:off x="9577037" y="549162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"/>
          <p:cNvSpPr/>
          <p:nvPr/>
        </p:nvSpPr>
        <p:spPr>
          <a:xfrm>
            <a:off x="9577037" y="502088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7"/>
          <p:cNvSpPr/>
          <p:nvPr/>
        </p:nvSpPr>
        <p:spPr>
          <a:xfrm>
            <a:off x="9088745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"/>
          <p:cNvSpPr/>
          <p:nvPr/>
        </p:nvSpPr>
        <p:spPr>
          <a:xfrm>
            <a:off x="9088745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"/>
          <p:cNvSpPr/>
          <p:nvPr/>
        </p:nvSpPr>
        <p:spPr>
          <a:xfrm>
            <a:off x="9577037" y="455731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"/>
          <p:cNvSpPr/>
          <p:nvPr/>
        </p:nvSpPr>
        <p:spPr>
          <a:xfrm>
            <a:off x="9577037" y="4086573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7115" y="4141209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2847" y="4679402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28790" y="419073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3857" y="512759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94128" y="4678354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113" y="5571025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61425" y="5583064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"/>
          <p:cNvSpPr txBox="1"/>
          <p:nvPr/>
        </p:nvSpPr>
        <p:spPr>
          <a:xfrm>
            <a:off x="10411211" y="3517265"/>
            <a:ext cx="837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</a:t>
            </a:r>
            <a:endParaRPr/>
          </a:p>
        </p:txBody>
      </p:sp>
      <p:sp>
        <p:nvSpPr>
          <p:cNvPr id="592" name="Google Shape;592;p7"/>
          <p:cNvSpPr/>
          <p:nvPr/>
        </p:nvSpPr>
        <p:spPr>
          <a:xfrm>
            <a:off x="10435324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"/>
          <p:cNvSpPr/>
          <p:nvPr/>
        </p:nvSpPr>
        <p:spPr>
          <a:xfrm>
            <a:off x="10435324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7"/>
          <p:cNvSpPr/>
          <p:nvPr/>
        </p:nvSpPr>
        <p:spPr>
          <a:xfrm>
            <a:off x="10923616" y="545696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"/>
          <p:cNvSpPr/>
          <p:nvPr/>
        </p:nvSpPr>
        <p:spPr>
          <a:xfrm>
            <a:off x="10923616" y="4986221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"/>
          <p:cNvSpPr/>
          <p:nvPr/>
        </p:nvSpPr>
        <p:spPr>
          <a:xfrm>
            <a:off x="10435324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"/>
          <p:cNvSpPr/>
          <p:nvPr/>
        </p:nvSpPr>
        <p:spPr>
          <a:xfrm>
            <a:off x="10435324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"/>
          <p:cNvSpPr/>
          <p:nvPr/>
        </p:nvSpPr>
        <p:spPr>
          <a:xfrm>
            <a:off x="10923616" y="452264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7"/>
          <p:cNvSpPr/>
          <p:nvPr/>
        </p:nvSpPr>
        <p:spPr>
          <a:xfrm>
            <a:off x="10923616" y="4051907"/>
            <a:ext cx="488292" cy="47074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87700" y="4106543"/>
            <a:ext cx="361468" cy="36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06010" y="4644736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67020" y="5092931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276" y="5536359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50301" y="4133957"/>
            <a:ext cx="311943" cy="31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" descr="https://encrypted-tbn0.gstatic.com/images?q=tbn:ANd9GcT-7k3xwwwyngXPDWyXOdyzxCrHq8cjQMxs5uerU8QJe49GBrjE&amp;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80306" y="4630929"/>
            <a:ext cx="311943" cy="31194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"/>
          <p:cNvSpPr/>
          <p:nvPr/>
        </p:nvSpPr>
        <p:spPr>
          <a:xfrm>
            <a:off x="6826910" y="154062"/>
            <a:ext cx="5209063" cy="2655464"/>
          </a:xfrm>
          <a:prstGeom prst="roundRect">
            <a:avLst>
              <a:gd name="adj" fmla="val 11262"/>
            </a:avLst>
          </a:prstGeom>
          <a:noFill/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7"/>
          <p:cNvSpPr txBox="1"/>
          <p:nvPr/>
        </p:nvSpPr>
        <p:spPr>
          <a:xfrm>
            <a:off x="7062242" y="2277420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56;p7">
            <a:extLst>
              <a:ext uri="{FF2B5EF4-FFF2-40B4-BE49-F238E27FC236}">
                <a16:creationId xmlns:a16="http://schemas.microsoft.com/office/drawing/2014/main" id="{D008EF84-15A2-B675-E48A-4E5D845CB469}"/>
              </a:ext>
            </a:extLst>
          </p:cNvPr>
          <p:cNvSpPr txBox="1"/>
          <p:nvPr/>
        </p:nvSpPr>
        <p:spPr>
          <a:xfrm>
            <a:off x="560309" y="611835"/>
            <a:ext cx="3128350" cy="3996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lang="fr-FR" sz="2000" i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on right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F6A373-24C9-28EE-0641-CAF425E28A2C}"/>
              </a:ext>
            </a:extLst>
          </p:cNvPr>
          <p:cNvSpPr/>
          <p:nvPr/>
        </p:nvSpPr>
        <p:spPr>
          <a:xfrm>
            <a:off x="760055" y="1810828"/>
            <a:ext cx="2344703" cy="808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554;p7">
            <a:extLst>
              <a:ext uri="{FF2B5EF4-FFF2-40B4-BE49-F238E27FC236}">
                <a16:creationId xmlns:a16="http://schemas.microsoft.com/office/drawing/2014/main" id="{848DD67D-0518-369F-0DEE-8DAC2B367671}"/>
              </a:ext>
            </a:extLst>
          </p:cNvPr>
          <p:cNvSpPr txBox="1"/>
          <p:nvPr/>
        </p:nvSpPr>
        <p:spPr>
          <a:xfrm>
            <a:off x="1189838" y="1024955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555;p7">
            <a:extLst>
              <a:ext uri="{FF2B5EF4-FFF2-40B4-BE49-F238E27FC236}">
                <a16:creationId xmlns:a16="http://schemas.microsoft.com/office/drawing/2014/main" id="{9404A999-D89B-2A85-576D-ADDBF57F8DEF}"/>
              </a:ext>
            </a:extLst>
          </p:cNvPr>
          <p:cNvSpPr txBox="1"/>
          <p:nvPr/>
        </p:nvSpPr>
        <p:spPr>
          <a:xfrm>
            <a:off x="1199248" y="2076176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556;p7">
            <a:extLst>
              <a:ext uri="{FF2B5EF4-FFF2-40B4-BE49-F238E27FC236}">
                <a16:creationId xmlns:a16="http://schemas.microsoft.com/office/drawing/2014/main" id="{660AF0CA-46B0-0628-FD51-960C9E66377A}"/>
              </a:ext>
            </a:extLst>
          </p:cNvPr>
          <p:cNvSpPr txBox="1"/>
          <p:nvPr/>
        </p:nvSpPr>
        <p:spPr>
          <a:xfrm>
            <a:off x="610078" y="1502500"/>
            <a:ext cx="256730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723F9A-BE65-4C3A-A1B6-F665B80C5776}"/>
              </a:ext>
            </a:extLst>
          </p:cNvPr>
          <p:cNvSpPr/>
          <p:nvPr/>
        </p:nvSpPr>
        <p:spPr>
          <a:xfrm>
            <a:off x="501509" y="3310405"/>
            <a:ext cx="3205889" cy="2444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Google Shape;556;p7"/>
          <p:cNvSpPr txBox="1"/>
          <p:nvPr/>
        </p:nvSpPr>
        <p:spPr>
          <a:xfrm>
            <a:off x="436803" y="3248832"/>
            <a:ext cx="3336773" cy="40006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CELL ON LEFT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562;p7">
            <a:extLst>
              <a:ext uri="{FF2B5EF4-FFF2-40B4-BE49-F238E27FC236}">
                <a16:creationId xmlns:a16="http://schemas.microsoft.com/office/drawing/2014/main" id="{D890453D-FA55-ABC2-5012-5ECCB678E45C}"/>
              </a:ext>
            </a:extLst>
          </p:cNvPr>
          <p:cNvSpPr txBox="1"/>
          <p:nvPr/>
        </p:nvSpPr>
        <p:spPr>
          <a:xfrm>
            <a:off x="1322613" y="3696803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63;p7">
            <a:extLst>
              <a:ext uri="{FF2B5EF4-FFF2-40B4-BE49-F238E27FC236}">
                <a16:creationId xmlns:a16="http://schemas.microsoft.com/office/drawing/2014/main" id="{69901EA6-0388-0ABE-C11F-BA8C0368FFA2}"/>
              </a:ext>
            </a:extLst>
          </p:cNvPr>
          <p:cNvSpPr txBox="1"/>
          <p:nvPr/>
        </p:nvSpPr>
        <p:spPr>
          <a:xfrm>
            <a:off x="1199248" y="2654937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4A0F27-0E5F-777D-E9CA-7F9C886DEDE8}"/>
              </a:ext>
            </a:extLst>
          </p:cNvPr>
          <p:cNvSpPr/>
          <p:nvPr/>
        </p:nvSpPr>
        <p:spPr>
          <a:xfrm>
            <a:off x="548788" y="4371552"/>
            <a:ext cx="3113081" cy="106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556;p7">
            <a:extLst>
              <a:ext uri="{FF2B5EF4-FFF2-40B4-BE49-F238E27FC236}">
                <a16:creationId xmlns:a16="http://schemas.microsoft.com/office/drawing/2014/main" id="{EEDAF526-8ACA-8F63-6385-FC7CC6B6F8BE}"/>
              </a:ext>
            </a:extLst>
          </p:cNvPr>
          <p:cNvSpPr txBox="1"/>
          <p:nvPr/>
        </p:nvSpPr>
        <p:spPr>
          <a:xfrm>
            <a:off x="738827" y="4221356"/>
            <a:ext cx="256730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555;p7">
            <a:extLst>
              <a:ext uri="{FF2B5EF4-FFF2-40B4-BE49-F238E27FC236}">
                <a16:creationId xmlns:a16="http://schemas.microsoft.com/office/drawing/2014/main" id="{0912B118-DA9E-30C3-C138-F432FAC2FA44}"/>
              </a:ext>
            </a:extLst>
          </p:cNvPr>
          <p:cNvSpPr txBox="1"/>
          <p:nvPr/>
        </p:nvSpPr>
        <p:spPr>
          <a:xfrm>
            <a:off x="1195419" y="4922876"/>
            <a:ext cx="120619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561;p7">
            <a:extLst>
              <a:ext uri="{FF2B5EF4-FFF2-40B4-BE49-F238E27FC236}">
                <a16:creationId xmlns:a16="http://schemas.microsoft.com/office/drawing/2014/main" id="{FE3F552B-6253-E26D-E415-3A539139AFAC}"/>
              </a:ext>
            </a:extLst>
          </p:cNvPr>
          <p:cNvSpPr txBox="1"/>
          <p:nvPr/>
        </p:nvSpPr>
        <p:spPr>
          <a:xfrm>
            <a:off x="760055" y="-30296"/>
            <a:ext cx="1899792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</a:t>
            </a: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 TIMES</a:t>
            </a:r>
            <a:endParaRPr sz="2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563;p7">
            <a:extLst>
              <a:ext uri="{FF2B5EF4-FFF2-40B4-BE49-F238E27FC236}">
                <a16:creationId xmlns:a16="http://schemas.microsoft.com/office/drawing/2014/main" id="{7D90D818-DF8C-A3C8-EA3E-7C7847F72FA0}"/>
              </a:ext>
            </a:extLst>
          </p:cNvPr>
          <p:cNvSpPr txBox="1"/>
          <p:nvPr/>
        </p:nvSpPr>
        <p:spPr>
          <a:xfrm>
            <a:off x="988233" y="5763897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#10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MAX=11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8"/>
          <p:cNvSpPr txBox="1"/>
          <p:nvPr/>
        </p:nvSpPr>
        <p:spPr>
          <a:xfrm>
            <a:off x="5414955" y="178297"/>
            <a:ext cx="151932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FOWARD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8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6" name="Google Shape;616;p8"/>
          <p:cNvGraphicFramePr/>
          <p:nvPr>
            <p:extLst>
              <p:ext uri="{D42A27DB-BD31-4B8C-83A1-F6EECF244321}">
                <p14:modId xmlns:p14="http://schemas.microsoft.com/office/powerpoint/2010/main" val="2023262610"/>
              </p:ext>
            </p:extLst>
          </p:nvPr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17" name="Google Shape;617;p8"/>
          <p:cNvGraphicFramePr/>
          <p:nvPr>
            <p:extLst>
              <p:ext uri="{D42A27DB-BD31-4B8C-83A1-F6EECF244321}">
                <p14:modId xmlns:p14="http://schemas.microsoft.com/office/powerpoint/2010/main" val="2507759640"/>
              </p:ext>
            </p:extLst>
          </p:nvPr>
        </p:nvGraphicFramePr>
        <p:xfrm>
          <a:off x="0" y="5824331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 dirty="0"/>
                        <a:t> </a:t>
                      </a:r>
                      <a:endParaRPr sz="19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8" name="Google Shape;618;p8"/>
          <p:cNvSpPr/>
          <p:nvPr/>
        </p:nvSpPr>
        <p:spPr>
          <a:xfrm>
            <a:off x="221987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>
            <a:off x="2886626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>
            <a:off x="357572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8"/>
          <p:cNvSpPr/>
          <p:nvPr/>
        </p:nvSpPr>
        <p:spPr>
          <a:xfrm>
            <a:off x="4242470" y="5934517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8"/>
          <p:cNvSpPr/>
          <p:nvPr/>
        </p:nvSpPr>
        <p:spPr>
          <a:xfrm>
            <a:off x="1281213" y="5289000"/>
            <a:ext cx="4133741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8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8"/>
          <p:cNvSpPr/>
          <p:nvPr/>
        </p:nvSpPr>
        <p:spPr>
          <a:xfrm>
            <a:off x="3575720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8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8"/>
          <p:cNvSpPr/>
          <p:nvPr/>
        </p:nvSpPr>
        <p:spPr>
          <a:xfrm>
            <a:off x="2039145" y="4272518"/>
            <a:ext cx="4714684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8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8"/>
          <p:cNvSpPr/>
          <p:nvPr/>
        </p:nvSpPr>
        <p:spPr>
          <a:xfrm>
            <a:off x="3513667" y="390536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8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50" y="5640712"/>
            <a:ext cx="523280" cy="658064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"/>
          <p:cNvSpPr/>
          <p:nvPr/>
        </p:nvSpPr>
        <p:spPr>
          <a:xfrm>
            <a:off x="4062844" y="2834469"/>
            <a:ext cx="612299" cy="387053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8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8"/>
          <p:cNvSpPr txBox="1"/>
          <p:nvPr/>
        </p:nvSpPr>
        <p:spPr>
          <a:xfrm>
            <a:off x="6738671" y="942000"/>
            <a:ext cx="178035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"/>
          <p:cNvSpPr txBox="1"/>
          <p:nvPr/>
        </p:nvSpPr>
        <p:spPr>
          <a:xfrm>
            <a:off x="7670648" y="162652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8"/>
          <p:cNvSpPr txBox="1"/>
          <p:nvPr/>
        </p:nvSpPr>
        <p:spPr>
          <a:xfrm>
            <a:off x="5447011" y="1247539"/>
            <a:ext cx="7841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"/>
          <p:cNvSpPr txBox="1"/>
          <p:nvPr/>
        </p:nvSpPr>
        <p:spPr>
          <a:xfrm>
            <a:off x="9384641" y="198876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8"/>
          <p:cNvSpPr/>
          <p:nvPr/>
        </p:nvSpPr>
        <p:spPr>
          <a:xfrm>
            <a:off x="3242829" y="3264463"/>
            <a:ext cx="2172125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" name="Google Shape;644;p9"/>
          <p:cNvGraphicFramePr/>
          <p:nvPr/>
        </p:nvGraphicFramePr>
        <p:xfrm>
          <a:off x="-5900" y="2275637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" name="Google Shape;645;p9"/>
          <p:cNvSpPr txBox="1"/>
          <p:nvPr/>
        </p:nvSpPr>
        <p:spPr>
          <a:xfrm>
            <a:off x="190500" y="542420"/>
            <a:ext cx="115448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#11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9"/>
          <p:cNvSpPr txBox="1"/>
          <p:nvPr/>
        </p:nvSpPr>
        <p:spPr>
          <a:xfrm>
            <a:off x="1485900" y="542420"/>
            <a:ext cx="240642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MAX=15</a:t>
            </a:r>
            <a:endParaRPr sz="5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9"/>
          <p:cNvSpPr txBox="1"/>
          <p:nvPr/>
        </p:nvSpPr>
        <p:spPr>
          <a:xfrm>
            <a:off x="4385670" y="215718"/>
            <a:ext cx="87235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9"/>
          <p:cNvSpPr txBox="1"/>
          <p:nvPr/>
        </p:nvSpPr>
        <p:spPr>
          <a:xfrm>
            <a:off x="6450635" y="2462055"/>
            <a:ext cx="5200591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left side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river</a:t>
            </a:r>
            <a:endParaRPr sz="5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9" name="Google Shape;649;p9"/>
          <p:cNvGraphicFramePr/>
          <p:nvPr/>
        </p:nvGraphicFramePr>
        <p:xfrm>
          <a:off x="0" y="1760588"/>
          <a:ext cx="10143375" cy="4081125"/>
        </p:xfrm>
        <a:graphic>
          <a:graphicData uri="http://schemas.openxmlformats.org/drawingml/2006/table">
            <a:tbl>
              <a:tblPr firstRow="1" firstCol="1" bandRow="1">
                <a:noFill/>
                <a:tableStyleId>{1C91B44D-41DD-4372-93F6-75AAB58BF43B}</a:tableStyleId>
              </a:tblPr>
              <a:tblGrid>
                <a:gridCol w="6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6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900" u="none" strike="noStrike" cap="none"/>
                        <a:t> </a:t>
                      </a:r>
                      <a:endParaRPr sz="19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0875" marR="120875" marT="0" marB="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0" name="Google Shape;650;p9"/>
          <p:cNvSpPr/>
          <p:nvPr/>
        </p:nvSpPr>
        <p:spPr>
          <a:xfrm>
            <a:off x="1485900" y="337045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9"/>
          <p:cNvSpPr/>
          <p:nvPr/>
        </p:nvSpPr>
        <p:spPr>
          <a:xfrm>
            <a:off x="-1" y="6260191"/>
            <a:ext cx="12191999" cy="543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9"/>
          <p:cNvSpPr/>
          <p:nvPr/>
        </p:nvSpPr>
        <p:spPr>
          <a:xfrm>
            <a:off x="2910598" y="4924865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9"/>
          <p:cNvSpPr/>
          <p:nvPr/>
        </p:nvSpPr>
        <p:spPr>
          <a:xfrm>
            <a:off x="4240842" y="490846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9"/>
          <p:cNvSpPr/>
          <p:nvPr/>
        </p:nvSpPr>
        <p:spPr>
          <a:xfrm>
            <a:off x="2898435" y="3913484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9"/>
          <p:cNvSpPr/>
          <p:nvPr/>
        </p:nvSpPr>
        <p:spPr>
          <a:xfrm>
            <a:off x="4200980" y="2914522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9"/>
          <p:cNvSpPr/>
          <p:nvPr/>
        </p:nvSpPr>
        <p:spPr>
          <a:xfrm>
            <a:off x="4222363" y="390410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7409909" y="1732226"/>
            <a:ext cx="4782089" cy="4771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9"/>
          <p:cNvSpPr txBox="1"/>
          <p:nvPr/>
        </p:nvSpPr>
        <p:spPr>
          <a:xfrm>
            <a:off x="4385670" y="750861"/>
            <a:ext cx="129118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9"/>
          <p:cNvSpPr txBox="1"/>
          <p:nvPr/>
        </p:nvSpPr>
        <p:spPr>
          <a:xfrm>
            <a:off x="7301627" y="350751"/>
            <a:ext cx="100700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UP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9"/>
          <p:cNvSpPr txBox="1"/>
          <p:nvPr/>
        </p:nvSpPr>
        <p:spPr>
          <a:xfrm>
            <a:off x="4417726" y="1284960"/>
            <a:ext cx="1225015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RIGHT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9"/>
          <p:cNvSpPr txBox="1"/>
          <p:nvPr/>
        </p:nvSpPr>
        <p:spPr>
          <a:xfrm>
            <a:off x="9668098" y="1084905"/>
            <a:ext cx="2082237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&lt; </a:t>
            </a:r>
            <a:r>
              <a:rPr lang="fr-FR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time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9"/>
          <p:cNvSpPr txBox="1"/>
          <p:nvPr/>
        </p:nvSpPr>
        <p:spPr>
          <a:xfrm>
            <a:off x="7649131" y="2218522"/>
            <a:ext cx="4002095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 up 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bring diamonds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the green cell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9"/>
          <p:cNvSpPr txBox="1"/>
          <p:nvPr/>
        </p:nvSpPr>
        <p:spPr>
          <a:xfrm>
            <a:off x="10252792" y="589779"/>
            <a:ext cx="1600739" cy="40011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9"/>
          <p:cNvSpPr txBox="1"/>
          <p:nvPr/>
        </p:nvSpPr>
        <p:spPr>
          <a:xfrm>
            <a:off x="10258222" y="589779"/>
            <a:ext cx="1595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HAS DIAMOND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9"/>
          <p:cNvSpPr txBox="1"/>
          <p:nvPr/>
        </p:nvSpPr>
        <p:spPr>
          <a:xfrm>
            <a:off x="9684102" y="130802"/>
            <a:ext cx="1967124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fr-FR" sz="20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fr-FR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9"/>
          <p:cNvSpPr/>
          <p:nvPr/>
        </p:nvSpPr>
        <p:spPr>
          <a:xfrm>
            <a:off x="6802920" y="5841644"/>
            <a:ext cx="618419" cy="43978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9"/>
          <p:cNvSpPr txBox="1"/>
          <p:nvPr/>
        </p:nvSpPr>
        <p:spPr>
          <a:xfrm>
            <a:off x="5765329" y="1267269"/>
            <a:ext cx="1050288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LEFT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5816997"/>
            <a:ext cx="426754" cy="418547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9"/>
          <p:cNvSpPr/>
          <p:nvPr/>
        </p:nvSpPr>
        <p:spPr>
          <a:xfrm>
            <a:off x="971633" y="5477446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9"/>
          <p:cNvSpPr/>
          <p:nvPr/>
        </p:nvSpPr>
        <p:spPr>
          <a:xfrm>
            <a:off x="2826014" y="2410203"/>
            <a:ext cx="289111" cy="25068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9"/>
          <p:cNvSpPr txBox="1"/>
          <p:nvPr/>
        </p:nvSpPr>
        <p:spPr>
          <a:xfrm>
            <a:off x="7294471" y="896182"/>
            <a:ext cx="781689" cy="400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994</Words>
  <Application>Microsoft Office PowerPoint</Application>
  <PresentationFormat>Widescreen</PresentationFormat>
  <Paragraphs>726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PHEAKTRA.MAO</cp:lastModifiedBy>
  <cp:revision>4</cp:revision>
  <dcterms:created xsi:type="dcterms:W3CDTF">2020-01-30T10:34:45Z</dcterms:created>
  <dcterms:modified xsi:type="dcterms:W3CDTF">2023-06-09T01:24:45Z</dcterms:modified>
</cp:coreProperties>
</file>