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15D40F-ADB5-452E-995C-1F913D73AAE0}">
  <a:tblStyle styleId="{8615D40F-ADB5-452E-995C-1F913D73AA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-5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0" name="Google Shape;16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1" name="Google Shape;19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9" name="Google Shape;24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0" name="Google Shape;27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850392" y="292608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  <p:graphicFrame>
        <p:nvGraphicFramePr>
          <p:cNvPr id="85" name="Google Shape;85;p13"/>
          <p:cNvGraphicFramePr/>
          <p:nvPr/>
        </p:nvGraphicFramePr>
        <p:xfrm>
          <a:off x="1068439" y="1201446"/>
          <a:ext cx="3356100" cy="2123490"/>
        </p:xfrm>
        <a:graphic>
          <a:graphicData uri="http://schemas.openxmlformats.org/drawingml/2006/table">
            <a:tbl>
              <a:tblPr firstRow="1" bandRow="1">
                <a:noFill/>
                <a:tableStyleId>{8615D40F-ADB5-452E-995C-1F913D73AAE0}</a:tableStyleId>
              </a:tblPr>
              <a:tblGrid>
                <a:gridCol w="61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1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output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93245" y="1091533"/>
            <a:ext cx="3356077" cy="232951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 rot="-2234239">
            <a:off x="3644948" y="3391165"/>
            <a:ext cx="194508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36198" y="899857"/>
            <a:ext cx="5255802" cy="389756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 txBox="1"/>
          <p:nvPr/>
        </p:nvSpPr>
        <p:spPr>
          <a:xfrm>
            <a:off x="6432077" y="104067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742DAF4-C8F2-0107-292E-F97543CC0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791687"/>
              </p:ext>
            </p:extLst>
          </p:nvPr>
        </p:nvGraphicFramePr>
        <p:xfrm>
          <a:off x="202633" y="104066"/>
          <a:ext cx="6212234" cy="4838203"/>
        </p:xfrm>
        <a:graphic>
          <a:graphicData uri="http://schemas.openxmlformats.org/drawingml/2006/table">
            <a:tbl>
              <a:tblPr firstRow="1" bandRow="1">
                <a:tableStyleId>{8615D40F-ADB5-452E-995C-1F913D73AAE0}</a:tableStyleId>
              </a:tblPr>
              <a:tblGrid>
                <a:gridCol w="887462">
                  <a:extLst>
                    <a:ext uri="{9D8B030D-6E8A-4147-A177-3AD203B41FA5}">
                      <a16:colId xmlns:a16="http://schemas.microsoft.com/office/drawing/2014/main" val="3337020548"/>
                    </a:ext>
                  </a:extLst>
                </a:gridCol>
                <a:gridCol w="887462">
                  <a:extLst>
                    <a:ext uri="{9D8B030D-6E8A-4147-A177-3AD203B41FA5}">
                      <a16:colId xmlns:a16="http://schemas.microsoft.com/office/drawing/2014/main" val="42035549"/>
                    </a:ext>
                  </a:extLst>
                </a:gridCol>
                <a:gridCol w="887462">
                  <a:extLst>
                    <a:ext uri="{9D8B030D-6E8A-4147-A177-3AD203B41FA5}">
                      <a16:colId xmlns:a16="http://schemas.microsoft.com/office/drawing/2014/main" val="1096377260"/>
                    </a:ext>
                  </a:extLst>
                </a:gridCol>
                <a:gridCol w="887462">
                  <a:extLst>
                    <a:ext uri="{9D8B030D-6E8A-4147-A177-3AD203B41FA5}">
                      <a16:colId xmlns:a16="http://schemas.microsoft.com/office/drawing/2014/main" val="2125135797"/>
                    </a:ext>
                  </a:extLst>
                </a:gridCol>
                <a:gridCol w="887462">
                  <a:extLst>
                    <a:ext uri="{9D8B030D-6E8A-4147-A177-3AD203B41FA5}">
                      <a16:colId xmlns:a16="http://schemas.microsoft.com/office/drawing/2014/main" val="1329333933"/>
                    </a:ext>
                  </a:extLst>
                </a:gridCol>
                <a:gridCol w="887462">
                  <a:extLst>
                    <a:ext uri="{9D8B030D-6E8A-4147-A177-3AD203B41FA5}">
                      <a16:colId xmlns:a16="http://schemas.microsoft.com/office/drawing/2014/main" val="2488562609"/>
                    </a:ext>
                  </a:extLst>
                </a:gridCol>
                <a:gridCol w="887462">
                  <a:extLst>
                    <a:ext uri="{9D8B030D-6E8A-4147-A177-3AD203B41FA5}">
                      <a16:colId xmlns:a16="http://schemas.microsoft.com/office/drawing/2014/main" val="1313588122"/>
                    </a:ext>
                  </a:extLst>
                </a:gridCol>
              </a:tblGrid>
              <a:tr h="586669">
                <a:tc>
                  <a:txBody>
                    <a:bodyPr/>
                    <a:lstStyle/>
                    <a:p>
                      <a:r>
                        <a:rPr lang="en-GB" dirty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a&lt;10andb&gt;10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a==10and b==5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a&gt;=10 and b&lt;=10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output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857164"/>
                  </a:ext>
                </a:extLst>
              </a:tr>
              <a:tr h="586669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010812"/>
                  </a:ext>
                </a:extLst>
              </a:tr>
              <a:tr h="586669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137674"/>
                  </a:ext>
                </a:extLst>
              </a:tr>
              <a:tr h="586669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756194"/>
                  </a:ext>
                </a:extLst>
              </a:tr>
              <a:tr h="586669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121237"/>
                  </a:ext>
                </a:extLst>
              </a:tr>
              <a:tr h="586669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413706"/>
                  </a:ext>
                </a:extLst>
              </a:tr>
              <a:tr h="5866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265670"/>
                  </a:ext>
                </a:extLst>
              </a:tr>
              <a:tr h="58666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53116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98110" y="1154871"/>
            <a:ext cx="5193890" cy="3979578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 txBox="1"/>
          <p:nvPr/>
        </p:nvSpPr>
        <p:spPr>
          <a:xfrm>
            <a:off x="6441166" y="188537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A1315A9-BEE4-8BDB-B8E3-2CF48191C4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075426"/>
              </p:ext>
            </p:extLst>
          </p:nvPr>
        </p:nvGraphicFramePr>
        <p:xfrm>
          <a:off x="193543" y="416243"/>
          <a:ext cx="6247626" cy="3733723"/>
        </p:xfrm>
        <a:graphic>
          <a:graphicData uri="http://schemas.openxmlformats.org/drawingml/2006/table">
            <a:tbl>
              <a:tblPr firstRow="1" bandRow="1">
                <a:tableStyleId>{8615D40F-ADB5-452E-995C-1F913D73AAE0}</a:tableStyleId>
              </a:tblPr>
              <a:tblGrid>
                <a:gridCol w="892518">
                  <a:extLst>
                    <a:ext uri="{9D8B030D-6E8A-4147-A177-3AD203B41FA5}">
                      <a16:colId xmlns:a16="http://schemas.microsoft.com/office/drawing/2014/main" val="1901907874"/>
                    </a:ext>
                  </a:extLst>
                </a:gridCol>
                <a:gridCol w="892518">
                  <a:extLst>
                    <a:ext uri="{9D8B030D-6E8A-4147-A177-3AD203B41FA5}">
                      <a16:colId xmlns:a16="http://schemas.microsoft.com/office/drawing/2014/main" val="600509465"/>
                    </a:ext>
                  </a:extLst>
                </a:gridCol>
                <a:gridCol w="892518">
                  <a:extLst>
                    <a:ext uri="{9D8B030D-6E8A-4147-A177-3AD203B41FA5}">
                      <a16:colId xmlns:a16="http://schemas.microsoft.com/office/drawing/2014/main" val="3065983782"/>
                    </a:ext>
                  </a:extLst>
                </a:gridCol>
                <a:gridCol w="892518">
                  <a:extLst>
                    <a:ext uri="{9D8B030D-6E8A-4147-A177-3AD203B41FA5}">
                      <a16:colId xmlns:a16="http://schemas.microsoft.com/office/drawing/2014/main" val="1781506398"/>
                    </a:ext>
                  </a:extLst>
                </a:gridCol>
                <a:gridCol w="892518">
                  <a:extLst>
                    <a:ext uri="{9D8B030D-6E8A-4147-A177-3AD203B41FA5}">
                      <a16:colId xmlns:a16="http://schemas.microsoft.com/office/drawing/2014/main" val="3676400787"/>
                    </a:ext>
                  </a:extLst>
                </a:gridCol>
                <a:gridCol w="892518">
                  <a:extLst>
                    <a:ext uri="{9D8B030D-6E8A-4147-A177-3AD203B41FA5}">
                      <a16:colId xmlns:a16="http://schemas.microsoft.com/office/drawing/2014/main" val="1024354952"/>
                    </a:ext>
                  </a:extLst>
                </a:gridCol>
                <a:gridCol w="892518">
                  <a:extLst>
                    <a:ext uri="{9D8B030D-6E8A-4147-A177-3AD203B41FA5}">
                      <a16:colId xmlns:a16="http://schemas.microsoft.com/office/drawing/2014/main" val="2479410935"/>
                    </a:ext>
                  </a:extLst>
                </a:gridCol>
              </a:tblGrid>
              <a:tr h="533389">
                <a:tc>
                  <a:txBody>
                    <a:bodyPr/>
                    <a:lstStyle/>
                    <a:p>
                      <a:r>
                        <a:rPr lang="en-GB" dirty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a&lt;10 or b&gt;5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a==10 or b==5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a&gt;=10 or b&lt;=10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output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165517"/>
                  </a:ext>
                </a:extLst>
              </a:tr>
              <a:tr h="533389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000711"/>
                  </a:ext>
                </a:extLst>
              </a:tr>
              <a:tr h="533389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205996"/>
                  </a:ext>
                </a:extLst>
              </a:tr>
              <a:tr h="533389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141942"/>
                  </a:ext>
                </a:extLst>
              </a:tr>
              <a:tr h="533389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518044"/>
                  </a:ext>
                </a:extLst>
              </a:tr>
              <a:tr h="533389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23333"/>
                  </a:ext>
                </a:extLst>
              </a:tr>
              <a:tr h="53338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02079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12398" y="857718"/>
            <a:ext cx="5179602" cy="388772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 txBox="1"/>
          <p:nvPr/>
        </p:nvSpPr>
        <p:spPr>
          <a:xfrm>
            <a:off x="6634709" y="0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09E0A83-1190-054E-C2EE-A67B002B0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426014"/>
              </p:ext>
            </p:extLst>
          </p:nvPr>
        </p:nvGraphicFramePr>
        <p:xfrm>
          <a:off x="146930" y="292386"/>
          <a:ext cx="6487782" cy="3610431"/>
        </p:xfrm>
        <a:graphic>
          <a:graphicData uri="http://schemas.openxmlformats.org/drawingml/2006/table">
            <a:tbl>
              <a:tblPr firstRow="1" bandRow="1">
                <a:tableStyleId>{8615D40F-ADB5-452E-995C-1F913D73AAE0}</a:tableStyleId>
              </a:tblPr>
              <a:tblGrid>
                <a:gridCol w="926826">
                  <a:extLst>
                    <a:ext uri="{9D8B030D-6E8A-4147-A177-3AD203B41FA5}">
                      <a16:colId xmlns:a16="http://schemas.microsoft.com/office/drawing/2014/main" val="3551516113"/>
                    </a:ext>
                  </a:extLst>
                </a:gridCol>
                <a:gridCol w="926826">
                  <a:extLst>
                    <a:ext uri="{9D8B030D-6E8A-4147-A177-3AD203B41FA5}">
                      <a16:colId xmlns:a16="http://schemas.microsoft.com/office/drawing/2014/main" val="1064692179"/>
                    </a:ext>
                  </a:extLst>
                </a:gridCol>
                <a:gridCol w="926826">
                  <a:extLst>
                    <a:ext uri="{9D8B030D-6E8A-4147-A177-3AD203B41FA5}">
                      <a16:colId xmlns:a16="http://schemas.microsoft.com/office/drawing/2014/main" val="373075921"/>
                    </a:ext>
                  </a:extLst>
                </a:gridCol>
                <a:gridCol w="926826">
                  <a:extLst>
                    <a:ext uri="{9D8B030D-6E8A-4147-A177-3AD203B41FA5}">
                      <a16:colId xmlns:a16="http://schemas.microsoft.com/office/drawing/2014/main" val="2160119446"/>
                    </a:ext>
                  </a:extLst>
                </a:gridCol>
                <a:gridCol w="926826">
                  <a:extLst>
                    <a:ext uri="{9D8B030D-6E8A-4147-A177-3AD203B41FA5}">
                      <a16:colId xmlns:a16="http://schemas.microsoft.com/office/drawing/2014/main" val="2157063746"/>
                    </a:ext>
                  </a:extLst>
                </a:gridCol>
                <a:gridCol w="926826">
                  <a:extLst>
                    <a:ext uri="{9D8B030D-6E8A-4147-A177-3AD203B41FA5}">
                      <a16:colId xmlns:a16="http://schemas.microsoft.com/office/drawing/2014/main" val="2155952921"/>
                    </a:ext>
                  </a:extLst>
                </a:gridCol>
                <a:gridCol w="926826">
                  <a:extLst>
                    <a:ext uri="{9D8B030D-6E8A-4147-A177-3AD203B41FA5}">
                      <a16:colId xmlns:a16="http://schemas.microsoft.com/office/drawing/2014/main" val="3777068194"/>
                    </a:ext>
                  </a:extLst>
                </a:gridCol>
              </a:tblGrid>
              <a:tr h="441753">
                <a:tc>
                  <a:txBody>
                    <a:bodyPr/>
                    <a:lstStyle/>
                    <a:p>
                      <a:r>
                        <a:rPr lang="en-GB" dirty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a&lt;10 and b&gt;=5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a==10 or b==5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a&gt;=10 or b&lt;=10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output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847814"/>
                  </a:ext>
                </a:extLst>
              </a:tr>
              <a:tr h="441753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202266"/>
                  </a:ext>
                </a:extLst>
              </a:tr>
              <a:tr h="441753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974188"/>
                  </a:ext>
                </a:extLst>
              </a:tr>
              <a:tr h="441753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129820"/>
                  </a:ext>
                </a:extLst>
              </a:tr>
              <a:tr h="441753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094237"/>
                  </a:ext>
                </a:extLst>
              </a:tr>
              <a:tr h="441753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218469"/>
                  </a:ext>
                </a:extLst>
              </a:tr>
              <a:tr h="441753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515090"/>
                  </a:ext>
                </a:extLst>
              </a:tr>
              <a:tr h="441753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41063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F555E15-ED11-715F-4FE5-87849ED31C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036941"/>
              </p:ext>
            </p:extLst>
          </p:nvPr>
        </p:nvGraphicFramePr>
        <p:xfrm>
          <a:off x="146931" y="3908883"/>
          <a:ext cx="6487779" cy="518160"/>
        </p:xfrm>
        <a:graphic>
          <a:graphicData uri="http://schemas.openxmlformats.org/drawingml/2006/table">
            <a:tbl>
              <a:tblPr>
                <a:tableStyleId>{8615D40F-ADB5-452E-995C-1F913D73AAE0}</a:tableStyleId>
              </a:tblPr>
              <a:tblGrid>
                <a:gridCol w="6487779">
                  <a:extLst>
                    <a:ext uri="{9D8B030D-6E8A-4147-A177-3AD203B41FA5}">
                      <a16:colId xmlns:a16="http://schemas.microsoft.com/office/drawing/2014/main" val="187271888"/>
                    </a:ext>
                  </a:extLst>
                </a:gridCol>
              </a:tblGrid>
              <a:tr h="4722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86724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772D39E-8468-8924-F659-79B2E1C125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840318"/>
              </p:ext>
            </p:extLst>
          </p:nvPr>
        </p:nvGraphicFramePr>
        <p:xfrm>
          <a:off x="151613" y="3908883"/>
          <a:ext cx="922217" cy="518160"/>
        </p:xfrm>
        <a:graphic>
          <a:graphicData uri="http://schemas.openxmlformats.org/drawingml/2006/table">
            <a:tbl>
              <a:tblPr/>
              <a:tblGrid>
                <a:gridCol w="922217">
                  <a:extLst>
                    <a:ext uri="{9D8B030D-6E8A-4147-A177-3AD203B41FA5}">
                      <a16:colId xmlns:a16="http://schemas.microsoft.com/office/drawing/2014/main" val="283686090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42487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7AC7CE9-CBA5-725E-800C-F0EBAFDE3F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68744"/>
              </p:ext>
            </p:extLst>
          </p:nvPr>
        </p:nvGraphicFramePr>
        <p:xfrm>
          <a:off x="1069922" y="3902991"/>
          <a:ext cx="922217" cy="518160"/>
        </p:xfrm>
        <a:graphic>
          <a:graphicData uri="http://schemas.openxmlformats.org/drawingml/2006/table">
            <a:tbl>
              <a:tblPr/>
              <a:tblGrid>
                <a:gridCol w="922217">
                  <a:extLst>
                    <a:ext uri="{9D8B030D-6E8A-4147-A177-3AD203B41FA5}">
                      <a16:colId xmlns:a16="http://schemas.microsoft.com/office/drawing/2014/main" val="283686090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42487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F1C2806-B128-F29E-50C4-AEC581C1F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536316"/>
              </p:ext>
            </p:extLst>
          </p:nvPr>
        </p:nvGraphicFramePr>
        <p:xfrm>
          <a:off x="2002298" y="3899094"/>
          <a:ext cx="922217" cy="518160"/>
        </p:xfrm>
        <a:graphic>
          <a:graphicData uri="http://schemas.openxmlformats.org/drawingml/2006/table">
            <a:tbl>
              <a:tblPr/>
              <a:tblGrid>
                <a:gridCol w="922217">
                  <a:extLst>
                    <a:ext uri="{9D8B030D-6E8A-4147-A177-3AD203B41FA5}">
                      <a16:colId xmlns:a16="http://schemas.microsoft.com/office/drawing/2014/main" val="283686090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42487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9868AE3-8A35-6C23-D3FD-3FF8117D1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311179"/>
              </p:ext>
            </p:extLst>
          </p:nvPr>
        </p:nvGraphicFramePr>
        <p:xfrm>
          <a:off x="2929595" y="3899094"/>
          <a:ext cx="922217" cy="518160"/>
        </p:xfrm>
        <a:graphic>
          <a:graphicData uri="http://schemas.openxmlformats.org/drawingml/2006/table">
            <a:tbl>
              <a:tblPr/>
              <a:tblGrid>
                <a:gridCol w="922217">
                  <a:extLst>
                    <a:ext uri="{9D8B030D-6E8A-4147-A177-3AD203B41FA5}">
                      <a16:colId xmlns:a16="http://schemas.microsoft.com/office/drawing/2014/main" val="283686090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42487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A0C7845-9B23-08FB-267D-AAAA881CFE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727413"/>
              </p:ext>
            </p:extLst>
          </p:nvPr>
        </p:nvGraphicFramePr>
        <p:xfrm>
          <a:off x="3856892" y="3899094"/>
          <a:ext cx="922217" cy="518160"/>
        </p:xfrm>
        <a:graphic>
          <a:graphicData uri="http://schemas.openxmlformats.org/drawingml/2006/table">
            <a:tbl>
              <a:tblPr/>
              <a:tblGrid>
                <a:gridCol w="922217">
                  <a:extLst>
                    <a:ext uri="{9D8B030D-6E8A-4147-A177-3AD203B41FA5}">
                      <a16:colId xmlns:a16="http://schemas.microsoft.com/office/drawing/2014/main" val="283686090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42487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CBF2397-BB0C-8B43-ECC0-DE462D917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116344"/>
              </p:ext>
            </p:extLst>
          </p:nvPr>
        </p:nvGraphicFramePr>
        <p:xfrm>
          <a:off x="4789268" y="3899094"/>
          <a:ext cx="922217" cy="518160"/>
        </p:xfrm>
        <a:graphic>
          <a:graphicData uri="http://schemas.openxmlformats.org/drawingml/2006/table">
            <a:tbl>
              <a:tblPr/>
              <a:tblGrid>
                <a:gridCol w="922217">
                  <a:extLst>
                    <a:ext uri="{9D8B030D-6E8A-4147-A177-3AD203B41FA5}">
                      <a16:colId xmlns:a16="http://schemas.microsoft.com/office/drawing/2014/main" val="283686090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42487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DB2CFAD-4A06-1472-D587-ECC31EB0E3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911102"/>
              </p:ext>
            </p:extLst>
          </p:nvPr>
        </p:nvGraphicFramePr>
        <p:xfrm>
          <a:off x="5703669" y="3899552"/>
          <a:ext cx="922217" cy="518160"/>
        </p:xfrm>
        <a:graphic>
          <a:graphicData uri="http://schemas.openxmlformats.org/drawingml/2006/table">
            <a:tbl>
              <a:tblPr/>
              <a:tblGrid>
                <a:gridCol w="922217">
                  <a:extLst>
                    <a:ext uri="{9D8B030D-6E8A-4147-A177-3AD203B41FA5}">
                      <a16:colId xmlns:a16="http://schemas.microsoft.com/office/drawing/2014/main" val="283686090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r>
                        <a:rPr lang="en-GB" dirty="0"/>
                        <a:t>Okay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42487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86715" y="2401837"/>
            <a:ext cx="4397311" cy="2951828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5"/>
          <p:cNvSpPr txBox="1"/>
          <p:nvPr/>
        </p:nvSpPr>
        <p:spPr>
          <a:xfrm>
            <a:off x="6018227" y="1504335"/>
            <a:ext cx="53292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# If user enter first : </a:t>
            </a:r>
            <a:r>
              <a:rPr lang="en-US" sz="2800" b="1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800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and second </a:t>
            </a:r>
            <a:r>
              <a:rPr lang="en-US" sz="2800" b="1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graphicFrame>
        <p:nvGraphicFramePr>
          <p:cNvPr id="171" name="Google Shape;171;p25"/>
          <p:cNvGraphicFramePr/>
          <p:nvPr>
            <p:extLst>
              <p:ext uri="{D42A27DB-BD31-4B8C-83A1-F6EECF244321}">
                <p14:modId xmlns:p14="http://schemas.microsoft.com/office/powerpoint/2010/main" val="2883207771"/>
              </p:ext>
            </p:extLst>
          </p:nvPr>
        </p:nvGraphicFramePr>
        <p:xfrm>
          <a:off x="548640" y="1234439"/>
          <a:ext cx="4656405" cy="4406703"/>
        </p:xfrm>
        <a:graphic>
          <a:graphicData uri="http://schemas.openxmlformats.org/drawingml/2006/table">
            <a:tbl>
              <a:tblPr firstRow="1" bandRow="1">
                <a:noFill/>
                <a:tableStyleId>{8615D40F-ADB5-452E-995C-1F913D73AAE0}</a:tableStyleId>
              </a:tblPr>
              <a:tblGrid>
                <a:gridCol w="721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2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2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014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output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65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65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65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3+5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65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3+5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35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65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65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65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65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665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665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72" name="Google Shape;172;p25"/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/>
        </p:nvSpPr>
        <p:spPr>
          <a:xfrm>
            <a:off x="6027371" y="1522623"/>
            <a:ext cx="53292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# If user enter first : </a:t>
            </a:r>
            <a:r>
              <a:rPr lang="en-US" sz="2800" b="1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800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and second </a:t>
            </a:r>
            <a:r>
              <a:rPr lang="en-US" sz="2800" b="1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pic>
        <p:nvPicPr>
          <p:cNvPr id="178" name="Google Shape;178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7371" y="2540875"/>
            <a:ext cx="4978259" cy="265901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9" name="Google Shape;179;p26"/>
          <p:cNvGraphicFramePr/>
          <p:nvPr>
            <p:extLst>
              <p:ext uri="{D42A27DB-BD31-4B8C-83A1-F6EECF244321}">
                <p14:modId xmlns:p14="http://schemas.microsoft.com/office/powerpoint/2010/main" val="2530868279"/>
              </p:ext>
            </p:extLst>
          </p:nvPr>
        </p:nvGraphicFramePr>
        <p:xfrm>
          <a:off x="1114258" y="1234440"/>
          <a:ext cx="4033800" cy="4406340"/>
        </p:xfrm>
        <a:graphic>
          <a:graphicData uri="http://schemas.openxmlformats.org/drawingml/2006/table">
            <a:tbl>
              <a:tblPr firstRow="1" bandRow="1">
                <a:noFill/>
                <a:tableStyleId>{8615D40F-ADB5-452E-995C-1F913D73AAE0}</a:tableStyleId>
              </a:tblPr>
              <a:tblGrid>
                <a:gridCol w="62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4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7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output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3+5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3+5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8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80" name="Google Shape;180;p26"/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/>
        </p:nvSpPr>
        <p:spPr>
          <a:xfrm>
            <a:off x="6585155" y="1504335"/>
            <a:ext cx="263309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# If user enter : </a:t>
            </a:r>
            <a:r>
              <a:rPr lang="en-US" sz="2800" b="1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pic>
        <p:nvPicPr>
          <p:cNvPr id="186" name="Google Shape;186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5155" y="2321083"/>
            <a:ext cx="4664914" cy="2215834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7"/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6325682-0E37-194F-9205-35FCB0A5E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576644"/>
              </p:ext>
            </p:extLst>
          </p:nvPr>
        </p:nvGraphicFramePr>
        <p:xfrm>
          <a:off x="329808" y="1309526"/>
          <a:ext cx="5766192" cy="2966720"/>
        </p:xfrm>
        <a:graphic>
          <a:graphicData uri="http://schemas.openxmlformats.org/drawingml/2006/table">
            <a:tbl>
              <a:tblPr firstRow="1" bandRow="1">
                <a:tableStyleId>{8615D40F-ADB5-452E-995C-1F913D73AAE0}</a:tableStyleId>
              </a:tblPr>
              <a:tblGrid>
                <a:gridCol w="1441548">
                  <a:extLst>
                    <a:ext uri="{9D8B030D-6E8A-4147-A177-3AD203B41FA5}">
                      <a16:colId xmlns:a16="http://schemas.microsoft.com/office/drawing/2014/main" val="48536032"/>
                    </a:ext>
                  </a:extLst>
                </a:gridCol>
                <a:gridCol w="1441548">
                  <a:extLst>
                    <a:ext uri="{9D8B030D-6E8A-4147-A177-3AD203B41FA5}">
                      <a16:colId xmlns:a16="http://schemas.microsoft.com/office/drawing/2014/main" val="3235044460"/>
                    </a:ext>
                  </a:extLst>
                </a:gridCol>
                <a:gridCol w="1441548">
                  <a:extLst>
                    <a:ext uri="{9D8B030D-6E8A-4147-A177-3AD203B41FA5}">
                      <a16:colId xmlns:a16="http://schemas.microsoft.com/office/drawing/2014/main" val="2603547158"/>
                    </a:ext>
                  </a:extLst>
                </a:gridCol>
                <a:gridCol w="1441548">
                  <a:extLst>
                    <a:ext uri="{9D8B030D-6E8A-4147-A177-3AD203B41FA5}">
                      <a16:colId xmlns:a16="http://schemas.microsoft.com/office/drawing/2014/main" val="1705698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output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207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848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111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088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770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031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364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32507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/>
        </p:nvSpPr>
        <p:spPr>
          <a:xfrm>
            <a:off x="7298387" y="1358031"/>
            <a:ext cx="263309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# If user enter : </a:t>
            </a:r>
            <a:r>
              <a:rPr lang="en-US" sz="2800" b="1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pic>
        <p:nvPicPr>
          <p:cNvPr id="194" name="Google Shape;19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22260" y="2187935"/>
            <a:ext cx="4175707" cy="272937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5" name="Google Shape;195;p28"/>
          <p:cNvGraphicFramePr/>
          <p:nvPr>
            <p:extLst>
              <p:ext uri="{D42A27DB-BD31-4B8C-83A1-F6EECF244321}">
                <p14:modId xmlns:p14="http://schemas.microsoft.com/office/powerpoint/2010/main" val="225577772"/>
              </p:ext>
            </p:extLst>
          </p:nvPr>
        </p:nvGraphicFramePr>
        <p:xfrm>
          <a:off x="1114258" y="1234440"/>
          <a:ext cx="3686325" cy="4404150"/>
        </p:xfrm>
        <a:graphic>
          <a:graphicData uri="http://schemas.openxmlformats.org/drawingml/2006/table">
            <a:tbl>
              <a:tblPr firstRow="1" bandRow="1">
                <a:noFill/>
                <a:tableStyleId>{8615D40F-ADB5-452E-995C-1F913D73AAE0}</a:tableStyleId>
              </a:tblPr>
              <a:tblGrid>
                <a:gridCol w="751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7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output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6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7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8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9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96" name="Google Shape;196;p28"/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D2D86CE-3585-E7F2-A5BF-5F20BA25AD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282895"/>
              </p:ext>
            </p:extLst>
          </p:nvPr>
        </p:nvGraphicFramePr>
        <p:xfrm>
          <a:off x="1114258" y="5638590"/>
          <a:ext cx="3686325" cy="348175"/>
        </p:xfrm>
        <a:graphic>
          <a:graphicData uri="http://schemas.openxmlformats.org/drawingml/2006/table">
            <a:tbl>
              <a:tblPr/>
              <a:tblGrid>
                <a:gridCol w="3686325">
                  <a:extLst>
                    <a:ext uri="{9D8B030D-6E8A-4147-A177-3AD203B41FA5}">
                      <a16:colId xmlns:a16="http://schemas.microsoft.com/office/drawing/2014/main" val="570552618"/>
                    </a:ext>
                  </a:extLst>
                </a:gridCol>
              </a:tblGrid>
              <a:tr h="3481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146375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9DF7C0D-8A60-B6F5-118B-4B969D1F3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778221"/>
              </p:ext>
            </p:extLst>
          </p:nvPr>
        </p:nvGraphicFramePr>
        <p:xfrm>
          <a:off x="1114258" y="5638590"/>
          <a:ext cx="743117" cy="348175"/>
        </p:xfrm>
        <a:graphic>
          <a:graphicData uri="http://schemas.openxmlformats.org/drawingml/2006/table">
            <a:tbl>
              <a:tblPr/>
              <a:tblGrid>
                <a:gridCol w="743117">
                  <a:extLst>
                    <a:ext uri="{9D8B030D-6E8A-4147-A177-3AD203B41FA5}">
                      <a16:colId xmlns:a16="http://schemas.microsoft.com/office/drawing/2014/main" val="570552618"/>
                    </a:ext>
                  </a:extLst>
                </a:gridCol>
              </a:tblGrid>
              <a:tr h="348175">
                <a:tc>
                  <a:txBody>
                    <a:bodyPr/>
                    <a:lstStyle/>
                    <a:p>
                      <a:r>
                        <a:rPr lang="en-GB" dirty="0"/>
                        <a:t>11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146375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8B998C0-8989-FE57-5A8C-5A028F1FD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320042"/>
              </p:ext>
            </p:extLst>
          </p:nvPr>
        </p:nvGraphicFramePr>
        <p:xfrm>
          <a:off x="1857376" y="5638589"/>
          <a:ext cx="495300" cy="348175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570552618"/>
                    </a:ext>
                  </a:extLst>
                </a:gridCol>
              </a:tblGrid>
              <a:tr h="348175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146375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2C78983-829E-6C71-6CD9-2D3CBEC23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639795"/>
              </p:ext>
            </p:extLst>
          </p:nvPr>
        </p:nvGraphicFramePr>
        <p:xfrm>
          <a:off x="2352677" y="5638588"/>
          <a:ext cx="513391" cy="348175"/>
        </p:xfrm>
        <a:graphic>
          <a:graphicData uri="http://schemas.openxmlformats.org/drawingml/2006/table">
            <a:tbl>
              <a:tblPr/>
              <a:tblGrid>
                <a:gridCol w="513391">
                  <a:extLst>
                    <a:ext uri="{9D8B030D-6E8A-4147-A177-3AD203B41FA5}">
                      <a16:colId xmlns:a16="http://schemas.microsoft.com/office/drawing/2014/main" val="570552618"/>
                    </a:ext>
                  </a:extLst>
                </a:gridCol>
              </a:tblGrid>
              <a:tr h="348175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146375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CD167D2-40F0-7017-2296-662F22AC6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144497"/>
              </p:ext>
            </p:extLst>
          </p:nvPr>
        </p:nvGraphicFramePr>
        <p:xfrm>
          <a:off x="2866069" y="5644148"/>
          <a:ext cx="797882" cy="337059"/>
        </p:xfrm>
        <a:graphic>
          <a:graphicData uri="http://schemas.openxmlformats.org/drawingml/2006/table">
            <a:tbl>
              <a:tblPr/>
              <a:tblGrid>
                <a:gridCol w="797882">
                  <a:extLst>
                    <a:ext uri="{9D8B030D-6E8A-4147-A177-3AD203B41FA5}">
                      <a16:colId xmlns:a16="http://schemas.microsoft.com/office/drawing/2014/main" val="570552618"/>
                    </a:ext>
                  </a:extLst>
                </a:gridCol>
              </a:tblGrid>
              <a:tr h="337059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146375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4AB1EB5-6248-FDB8-E4C4-0C077F0B9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457038"/>
              </p:ext>
            </p:extLst>
          </p:nvPr>
        </p:nvGraphicFramePr>
        <p:xfrm>
          <a:off x="3661571" y="5633032"/>
          <a:ext cx="1139012" cy="348175"/>
        </p:xfrm>
        <a:graphic>
          <a:graphicData uri="http://schemas.openxmlformats.org/drawingml/2006/table">
            <a:tbl>
              <a:tblPr/>
              <a:tblGrid>
                <a:gridCol w="1139012">
                  <a:extLst>
                    <a:ext uri="{9D8B030D-6E8A-4147-A177-3AD203B41FA5}">
                      <a16:colId xmlns:a16="http://schemas.microsoft.com/office/drawing/2014/main" val="570552618"/>
                    </a:ext>
                  </a:extLst>
                </a:gridCol>
              </a:tblGrid>
              <a:tr h="348175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146375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/>
        </p:nvSpPr>
        <p:spPr>
          <a:xfrm>
            <a:off x="7033211" y="1495191"/>
            <a:ext cx="263309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# If user enter : </a:t>
            </a:r>
            <a:r>
              <a:rPr lang="en-US" sz="2800" b="1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pic>
        <p:nvPicPr>
          <p:cNvPr id="202" name="Google Shape;202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71381" y="2428684"/>
            <a:ext cx="4637258" cy="318642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3" name="Google Shape;203;p29"/>
          <p:cNvGraphicFramePr/>
          <p:nvPr>
            <p:extLst>
              <p:ext uri="{D42A27DB-BD31-4B8C-83A1-F6EECF244321}">
                <p14:modId xmlns:p14="http://schemas.microsoft.com/office/powerpoint/2010/main" val="189685616"/>
              </p:ext>
            </p:extLst>
          </p:nvPr>
        </p:nvGraphicFramePr>
        <p:xfrm>
          <a:off x="1114258" y="1234440"/>
          <a:ext cx="3686325" cy="4404150"/>
        </p:xfrm>
        <a:graphic>
          <a:graphicData uri="http://schemas.openxmlformats.org/drawingml/2006/table">
            <a:tbl>
              <a:tblPr firstRow="1" bandRow="1">
                <a:noFill/>
                <a:tableStyleId>{8615D40F-ADB5-452E-995C-1F913D73AAE0}</a:tableStyleId>
              </a:tblPr>
              <a:tblGrid>
                <a:gridCol w="751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7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output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6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7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04" name="Google Shape;204;p29"/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06522" y="1122818"/>
            <a:ext cx="5485478" cy="429942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0" name="Google Shape;210;p30"/>
          <p:cNvGraphicFramePr/>
          <p:nvPr>
            <p:extLst>
              <p:ext uri="{D42A27DB-BD31-4B8C-83A1-F6EECF244321}">
                <p14:modId xmlns:p14="http://schemas.microsoft.com/office/powerpoint/2010/main" val="1612843763"/>
              </p:ext>
            </p:extLst>
          </p:nvPr>
        </p:nvGraphicFramePr>
        <p:xfrm>
          <a:off x="199858" y="1279285"/>
          <a:ext cx="4597225" cy="4518125"/>
        </p:xfrm>
        <a:graphic>
          <a:graphicData uri="http://schemas.openxmlformats.org/drawingml/2006/table">
            <a:tbl>
              <a:tblPr firstRow="1" bandRow="1">
                <a:noFill/>
                <a:tableStyleId>{8615D40F-ADB5-452E-995C-1F913D73AAE0}</a:tableStyleId>
              </a:tblPr>
              <a:tblGrid>
                <a:gridCol w="679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3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0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296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k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 err="1"/>
                        <a:t>i</a:t>
                      </a:r>
                      <a:r>
                        <a:rPr lang="en-US" sz="1800" dirty="0"/>
                        <a:t>&lt;j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6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False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7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11" name="Google Shape;211;p30"/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9BF0939-2880-2FA2-D281-B42B2CE70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158975"/>
              </p:ext>
            </p:extLst>
          </p:nvPr>
        </p:nvGraphicFramePr>
        <p:xfrm>
          <a:off x="4797083" y="1279285"/>
          <a:ext cx="1280160" cy="4518125"/>
        </p:xfrm>
        <a:graphic>
          <a:graphicData uri="http://schemas.openxmlformats.org/drawingml/2006/table">
            <a:tbl>
              <a:tblPr/>
              <a:tblGrid>
                <a:gridCol w="1280160">
                  <a:extLst>
                    <a:ext uri="{9D8B030D-6E8A-4147-A177-3AD203B41FA5}">
                      <a16:colId xmlns:a16="http://schemas.microsoft.com/office/drawing/2014/main" val="143146288"/>
                    </a:ext>
                  </a:extLst>
                </a:gridCol>
              </a:tblGrid>
              <a:tr h="45181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803909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BFEC47-611F-FB3A-1EAA-87EE030B5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175181"/>
              </p:ext>
            </p:extLst>
          </p:nvPr>
        </p:nvGraphicFramePr>
        <p:xfrm>
          <a:off x="4797083" y="1283477"/>
          <a:ext cx="1280160" cy="646191"/>
        </p:xfrm>
        <a:graphic>
          <a:graphicData uri="http://schemas.openxmlformats.org/drawingml/2006/table">
            <a:tbl>
              <a:tblPr/>
              <a:tblGrid>
                <a:gridCol w="1280160">
                  <a:extLst>
                    <a:ext uri="{9D8B030D-6E8A-4147-A177-3AD203B41FA5}">
                      <a16:colId xmlns:a16="http://schemas.microsoft.com/office/drawing/2014/main" val="879671085"/>
                    </a:ext>
                  </a:extLst>
                </a:gridCol>
              </a:tblGrid>
              <a:tr h="646191">
                <a:tc>
                  <a:txBody>
                    <a:bodyPr/>
                    <a:lstStyle/>
                    <a:p>
                      <a:r>
                        <a:rPr lang="en-GB" dirty="0"/>
                        <a:t>output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28149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6F66FF-F561-94D3-2BB8-C97D91BB6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067442"/>
              </p:ext>
            </p:extLst>
          </p:nvPr>
        </p:nvGraphicFramePr>
        <p:xfrm>
          <a:off x="4806460" y="1929669"/>
          <a:ext cx="1266092" cy="389780"/>
        </p:xfrm>
        <a:graphic>
          <a:graphicData uri="http://schemas.openxmlformats.org/drawingml/2006/table">
            <a:tbl>
              <a:tblPr/>
              <a:tblGrid>
                <a:gridCol w="1266092">
                  <a:extLst>
                    <a:ext uri="{9D8B030D-6E8A-4147-A177-3AD203B41FA5}">
                      <a16:colId xmlns:a16="http://schemas.microsoft.com/office/drawing/2014/main" val="879671085"/>
                    </a:ext>
                  </a:extLst>
                </a:gridCol>
              </a:tblGrid>
              <a:tr h="3897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28149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A146DEB-561E-8190-CDF0-7891BDBA48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966998"/>
              </p:ext>
            </p:extLst>
          </p:nvPr>
        </p:nvGraphicFramePr>
        <p:xfrm>
          <a:off x="4797083" y="3079103"/>
          <a:ext cx="1280160" cy="386860"/>
        </p:xfrm>
        <a:graphic>
          <a:graphicData uri="http://schemas.openxmlformats.org/drawingml/2006/table">
            <a:tbl>
              <a:tblPr/>
              <a:tblGrid>
                <a:gridCol w="1280160">
                  <a:extLst>
                    <a:ext uri="{9D8B030D-6E8A-4147-A177-3AD203B41FA5}">
                      <a16:colId xmlns:a16="http://schemas.microsoft.com/office/drawing/2014/main" val="879671085"/>
                    </a:ext>
                  </a:extLst>
                </a:gridCol>
              </a:tblGrid>
              <a:tr h="3868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28149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E8A2FE2-71D3-C010-6F68-E556C4707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965064"/>
              </p:ext>
            </p:extLst>
          </p:nvPr>
        </p:nvGraphicFramePr>
        <p:xfrm>
          <a:off x="4797082" y="2689323"/>
          <a:ext cx="1275469" cy="400927"/>
        </p:xfrm>
        <a:graphic>
          <a:graphicData uri="http://schemas.openxmlformats.org/drawingml/2006/table">
            <a:tbl>
              <a:tblPr/>
              <a:tblGrid>
                <a:gridCol w="1275469">
                  <a:extLst>
                    <a:ext uri="{9D8B030D-6E8A-4147-A177-3AD203B41FA5}">
                      <a16:colId xmlns:a16="http://schemas.microsoft.com/office/drawing/2014/main" val="879671085"/>
                    </a:ext>
                  </a:extLst>
                </a:gridCol>
              </a:tblGrid>
              <a:tr h="4009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28149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6A10B24-0C05-236F-5B9A-76F017DD33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651790"/>
              </p:ext>
            </p:extLst>
          </p:nvPr>
        </p:nvGraphicFramePr>
        <p:xfrm>
          <a:off x="4806460" y="2322368"/>
          <a:ext cx="1266092" cy="379827"/>
        </p:xfrm>
        <a:graphic>
          <a:graphicData uri="http://schemas.openxmlformats.org/drawingml/2006/table">
            <a:tbl>
              <a:tblPr/>
              <a:tblGrid>
                <a:gridCol w="1266092">
                  <a:extLst>
                    <a:ext uri="{9D8B030D-6E8A-4147-A177-3AD203B41FA5}">
                      <a16:colId xmlns:a16="http://schemas.microsoft.com/office/drawing/2014/main" val="879671085"/>
                    </a:ext>
                  </a:extLst>
                </a:gridCol>
              </a:tblGrid>
              <a:tr h="3798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28149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15D1400-99BA-E4A6-25C7-A118D21B1A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891986"/>
              </p:ext>
            </p:extLst>
          </p:nvPr>
        </p:nvGraphicFramePr>
        <p:xfrm>
          <a:off x="4792390" y="3479435"/>
          <a:ext cx="1280160" cy="379827"/>
        </p:xfrm>
        <a:graphic>
          <a:graphicData uri="http://schemas.openxmlformats.org/drawingml/2006/table">
            <a:tbl>
              <a:tblPr/>
              <a:tblGrid>
                <a:gridCol w="1280160">
                  <a:extLst>
                    <a:ext uri="{9D8B030D-6E8A-4147-A177-3AD203B41FA5}">
                      <a16:colId xmlns:a16="http://schemas.microsoft.com/office/drawing/2014/main" val="879671085"/>
                    </a:ext>
                  </a:extLst>
                </a:gridCol>
              </a:tblGrid>
              <a:tr h="3798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28149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9D4CE9C-6682-6466-6595-F7566A81C4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830261"/>
              </p:ext>
            </p:extLst>
          </p:nvPr>
        </p:nvGraphicFramePr>
        <p:xfrm>
          <a:off x="4797083" y="3869814"/>
          <a:ext cx="1280160" cy="386860"/>
        </p:xfrm>
        <a:graphic>
          <a:graphicData uri="http://schemas.openxmlformats.org/drawingml/2006/table">
            <a:tbl>
              <a:tblPr/>
              <a:tblGrid>
                <a:gridCol w="1280160">
                  <a:extLst>
                    <a:ext uri="{9D8B030D-6E8A-4147-A177-3AD203B41FA5}">
                      <a16:colId xmlns:a16="http://schemas.microsoft.com/office/drawing/2014/main" val="879671085"/>
                    </a:ext>
                  </a:extLst>
                </a:gridCol>
              </a:tblGrid>
              <a:tr h="3868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28149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26CDE93-08C1-4FBF-4CC3-B99ED2187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298554"/>
              </p:ext>
            </p:extLst>
          </p:nvPr>
        </p:nvGraphicFramePr>
        <p:xfrm>
          <a:off x="4811151" y="4256674"/>
          <a:ext cx="1261400" cy="365760"/>
        </p:xfrm>
        <a:graphic>
          <a:graphicData uri="http://schemas.openxmlformats.org/drawingml/2006/table">
            <a:tbl>
              <a:tblPr/>
              <a:tblGrid>
                <a:gridCol w="1261400">
                  <a:extLst>
                    <a:ext uri="{9D8B030D-6E8A-4147-A177-3AD203B41FA5}">
                      <a16:colId xmlns:a16="http://schemas.microsoft.com/office/drawing/2014/main" val="87967108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GB" dirty="0"/>
                        <a:t>I am here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28149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D260C93-5D18-C3C5-C2EF-8618A483A8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949398"/>
              </p:ext>
            </p:extLst>
          </p:nvPr>
        </p:nvGraphicFramePr>
        <p:xfrm>
          <a:off x="4801772" y="4629467"/>
          <a:ext cx="1270778" cy="379827"/>
        </p:xfrm>
        <a:graphic>
          <a:graphicData uri="http://schemas.openxmlformats.org/drawingml/2006/table">
            <a:tbl>
              <a:tblPr/>
              <a:tblGrid>
                <a:gridCol w="1270778">
                  <a:extLst>
                    <a:ext uri="{9D8B030D-6E8A-4147-A177-3AD203B41FA5}">
                      <a16:colId xmlns:a16="http://schemas.microsoft.com/office/drawing/2014/main" val="879671085"/>
                    </a:ext>
                  </a:extLst>
                </a:gridCol>
              </a:tblGrid>
              <a:tr h="3798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28149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10D79BF-CC1E-09D7-E081-BAF4120CE9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785233"/>
              </p:ext>
            </p:extLst>
          </p:nvPr>
        </p:nvGraphicFramePr>
        <p:xfrm>
          <a:off x="4806460" y="5016330"/>
          <a:ext cx="1275469" cy="389108"/>
        </p:xfrm>
        <a:graphic>
          <a:graphicData uri="http://schemas.openxmlformats.org/drawingml/2006/table">
            <a:tbl>
              <a:tblPr/>
              <a:tblGrid>
                <a:gridCol w="1275469">
                  <a:extLst>
                    <a:ext uri="{9D8B030D-6E8A-4147-A177-3AD203B41FA5}">
                      <a16:colId xmlns:a16="http://schemas.microsoft.com/office/drawing/2014/main" val="879671085"/>
                    </a:ext>
                  </a:extLst>
                </a:gridCol>
              </a:tblGrid>
              <a:tr h="3891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28149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5E34631-2485-46AE-E1EA-BA611D6193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930920"/>
              </p:ext>
            </p:extLst>
          </p:nvPr>
        </p:nvGraphicFramePr>
        <p:xfrm>
          <a:off x="4811154" y="5412475"/>
          <a:ext cx="1261396" cy="391646"/>
        </p:xfrm>
        <a:graphic>
          <a:graphicData uri="http://schemas.openxmlformats.org/drawingml/2006/table">
            <a:tbl>
              <a:tblPr/>
              <a:tblGrid>
                <a:gridCol w="1261396">
                  <a:extLst>
                    <a:ext uri="{9D8B030D-6E8A-4147-A177-3AD203B41FA5}">
                      <a16:colId xmlns:a16="http://schemas.microsoft.com/office/drawing/2014/main" val="879671085"/>
                    </a:ext>
                  </a:extLst>
                </a:gridCol>
              </a:tblGrid>
              <a:tr h="39164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28149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73067" y="717041"/>
            <a:ext cx="5718933" cy="4357841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1"/>
          <p:cNvSpPr txBox="1"/>
          <p:nvPr/>
        </p:nvSpPr>
        <p:spPr>
          <a:xfrm>
            <a:off x="5808120" y="132266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2BD7F5C-D5C3-6914-0A9D-33064E1F4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961447"/>
              </p:ext>
            </p:extLst>
          </p:nvPr>
        </p:nvGraphicFramePr>
        <p:xfrm>
          <a:off x="-1" y="132266"/>
          <a:ext cx="5546190" cy="2532594"/>
        </p:xfrm>
        <a:graphic>
          <a:graphicData uri="http://schemas.openxmlformats.org/drawingml/2006/table">
            <a:tbl>
              <a:tblPr firstRow="1" bandRow="1">
                <a:tableStyleId>{8615D40F-ADB5-452E-995C-1F913D73AAE0}</a:tableStyleId>
              </a:tblPr>
              <a:tblGrid>
                <a:gridCol w="924365">
                  <a:extLst>
                    <a:ext uri="{9D8B030D-6E8A-4147-A177-3AD203B41FA5}">
                      <a16:colId xmlns:a16="http://schemas.microsoft.com/office/drawing/2014/main" val="1631420665"/>
                    </a:ext>
                  </a:extLst>
                </a:gridCol>
                <a:gridCol w="924365">
                  <a:extLst>
                    <a:ext uri="{9D8B030D-6E8A-4147-A177-3AD203B41FA5}">
                      <a16:colId xmlns:a16="http://schemas.microsoft.com/office/drawing/2014/main" val="1612197118"/>
                    </a:ext>
                  </a:extLst>
                </a:gridCol>
                <a:gridCol w="924365">
                  <a:extLst>
                    <a:ext uri="{9D8B030D-6E8A-4147-A177-3AD203B41FA5}">
                      <a16:colId xmlns:a16="http://schemas.microsoft.com/office/drawing/2014/main" val="1124973832"/>
                    </a:ext>
                  </a:extLst>
                </a:gridCol>
                <a:gridCol w="924365">
                  <a:extLst>
                    <a:ext uri="{9D8B030D-6E8A-4147-A177-3AD203B41FA5}">
                      <a16:colId xmlns:a16="http://schemas.microsoft.com/office/drawing/2014/main" val="3402377042"/>
                    </a:ext>
                  </a:extLst>
                </a:gridCol>
                <a:gridCol w="924365">
                  <a:extLst>
                    <a:ext uri="{9D8B030D-6E8A-4147-A177-3AD203B41FA5}">
                      <a16:colId xmlns:a16="http://schemas.microsoft.com/office/drawing/2014/main" val="4148901110"/>
                    </a:ext>
                  </a:extLst>
                </a:gridCol>
                <a:gridCol w="924365">
                  <a:extLst>
                    <a:ext uri="{9D8B030D-6E8A-4147-A177-3AD203B41FA5}">
                      <a16:colId xmlns:a16="http://schemas.microsoft.com/office/drawing/2014/main" val="3439652493"/>
                    </a:ext>
                  </a:extLst>
                </a:gridCol>
              </a:tblGrid>
              <a:tr h="402375">
                <a:tc>
                  <a:txBody>
                    <a:bodyPr/>
                    <a:lstStyle/>
                    <a:p>
                      <a:r>
                        <a:rPr lang="en-GB" sz="1000" dirty="0"/>
                        <a:t>step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err="1"/>
                        <a:t>i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j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k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err="1"/>
                        <a:t>i</a:t>
                      </a:r>
                      <a:r>
                        <a:rPr lang="en-GB" sz="1000" dirty="0"/>
                        <a:t>&lt;j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Output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556416"/>
                  </a:ext>
                </a:extLst>
              </a:tr>
              <a:tr h="287974">
                <a:tc>
                  <a:txBody>
                    <a:bodyPr/>
                    <a:lstStyle/>
                    <a:p>
                      <a:r>
                        <a:rPr lang="en-GB" sz="1000" dirty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816907"/>
                  </a:ext>
                </a:extLst>
              </a:tr>
              <a:tr h="287974">
                <a:tc>
                  <a:txBody>
                    <a:bodyPr/>
                    <a:lstStyle/>
                    <a:p>
                      <a:r>
                        <a:rPr lang="en-GB" sz="1000" dirty="0"/>
                        <a:t>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390424"/>
                  </a:ext>
                </a:extLst>
              </a:tr>
              <a:tr h="287974">
                <a:tc>
                  <a:txBody>
                    <a:bodyPr/>
                    <a:lstStyle/>
                    <a:p>
                      <a:r>
                        <a:rPr lang="en-GB" sz="1000" dirty="0"/>
                        <a:t>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372446"/>
                  </a:ext>
                </a:extLst>
              </a:tr>
              <a:tr h="287974">
                <a:tc>
                  <a:txBody>
                    <a:bodyPr/>
                    <a:lstStyle/>
                    <a:p>
                      <a:r>
                        <a:rPr lang="en-GB" sz="1000" dirty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543967"/>
                  </a:ext>
                </a:extLst>
              </a:tr>
              <a:tr h="287974">
                <a:tc>
                  <a:txBody>
                    <a:bodyPr/>
                    <a:lstStyle/>
                    <a:p>
                      <a:r>
                        <a:rPr lang="en-GB" sz="1000" dirty="0"/>
                        <a:t>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True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72269"/>
                  </a:ext>
                </a:extLst>
              </a:tr>
              <a:tr h="402375">
                <a:tc>
                  <a:txBody>
                    <a:bodyPr/>
                    <a:lstStyle/>
                    <a:p>
                      <a:r>
                        <a:rPr lang="en-GB" sz="1000" dirty="0"/>
                        <a:t>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Hello ,world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155100"/>
                  </a:ext>
                </a:extLst>
              </a:tr>
              <a:tr h="287974">
                <a:tc>
                  <a:txBody>
                    <a:bodyPr/>
                    <a:lstStyle/>
                    <a:p>
                      <a:r>
                        <a:rPr lang="en-GB" sz="1000" dirty="0"/>
                        <a:t>7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22545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EB061CE-47B6-0E3D-0C93-5BC2C381F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136006"/>
              </p:ext>
            </p:extLst>
          </p:nvPr>
        </p:nvGraphicFramePr>
        <p:xfrm>
          <a:off x="-14068" y="2650383"/>
          <a:ext cx="5546190" cy="2390885"/>
        </p:xfrm>
        <a:graphic>
          <a:graphicData uri="http://schemas.openxmlformats.org/drawingml/2006/table">
            <a:tbl>
              <a:tblPr firstRow="1" bandRow="1">
                <a:tableStyleId>{8615D40F-ADB5-452E-995C-1F913D73AAE0}</a:tableStyleId>
              </a:tblPr>
              <a:tblGrid>
                <a:gridCol w="924365">
                  <a:extLst>
                    <a:ext uri="{9D8B030D-6E8A-4147-A177-3AD203B41FA5}">
                      <a16:colId xmlns:a16="http://schemas.microsoft.com/office/drawing/2014/main" val="1631420665"/>
                    </a:ext>
                  </a:extLst>
                </a:gridCol>
                <a:gridCol w="924365">
                  <a:extLst>
                    <a:ext uri="{9D8B030D-6E8A-4147-A177-3AD203B41FA5}">
                      <a16:colId xmlns:a16="http://schemas.microsoft.com/office/drawing/2014/main" val="1612197118"/>
                    </a:ext>
                  </a:extLst>
                </a:gridCol>
                <a:gridCol w="924365">
                  <a:extLst>
                    <a:ext uri="{9D8B030D-6E8A-4147-A177-3AD203B41FA5}">
                      <a16:colId xmlns:a16="http://schemas.microsoft.com/office/drawing/2014/main" val="1124973832"/>
                    </a:ext>
                  </a:extLst>
                </a:gridCol>
                <a:gridCol w="924365">
                  <a:extLst>
                    <a:ext uri="{9D8B030D-6E8A-4147-A177-3AD203B41FA5}">
                      <a16:colId xmlns:a16="http://schemas.microsoft.com/office/drawing/2014/main" val="3402377042"/>
                    </a:ext>
                  </a:extLst>
                </a:gridCol>
                <a:gridCol w="924365">
                  <a:extLst>
                    <a:ext uri="{9D8B030D-6E8A-4147-A177-3AD203B41FA5}">
                      <a16:colId xmlns:a16="http://schemas.microsoft.com/office/drawing/2014/main" val="4148901110"/>
                    </a:ext>
                  </a:extLst>
                </a:gridCol>
                <a:gridCol w="924365">
                  <a:extLst>
                    <a:ext uri="{9D8B030D-6E8A-4147-A177-3AD203B41FA5}">
                      <a16:colId xmlns:a16="http://schemas.microsoft.com/office/drawing/2014/main" val="3439652493"/>
                    </a:ext>
                  </a:extLst>
                </a:gridCol>
              </a:tblGrid>
              <a:tr h="287974">
                <a:tc>
                  <a:txBody>
                    <a:bodyPr/>
                    <a:lstStyle/>
                    <a:p>
                      <a:r>
                        <a:rPr lang="en-GB" sz="1000" dirty="0"/>
                        <a:t>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True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816907"/>
                  </a:ext>
                </a:extLst>
              </a:tr>
              <a:tr h="287974">
                <a:tc>
                  <a:txBody>
                    <a:bodyPr/>
                    <a:lstStyle/>
                    <a:p>
                      <a:r>
                        <a:rPr lang="en-GB" sz="1000" dirty="0"/>
                        <a:t>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Hello, world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390424"/>
                  </a:ext>
                </a:extLst>
              </a:tr>
              <a:tr h="287974">
                <a:tc>
                  <a:txBody>
                    <a:bodyPr/>
                    <a:lstStyle/>
                    <a:p>
                      <a:r>
                        <a:rPr lang="en-GB" sz="1000" dirty="0"/>
                        <a:t>10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372446"/>
                  </a:ext>
                </a:extLst>
              </a:tr>
              <a:tr h="287974">
                <a:tc>
                  <a:txBody>
                    <a:bodyPr/>
                    <a:lstStyle/>
                    <a:p>
                      <a:r>
                        <a:rPr lang="en-GB" sz="1000" dirty="0"/>
                        <a:t>11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False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543967"/>
                  </a:ext>
                </a:extLst>
              </a:tr>
              <a:tr h="287974">
                <a:tc>
                  <a:txBody>
                    <a:bodyPr/>
                    <a:lstStyle/>
                    <a:p>
                      <a:r>
                        <a:rPr lang="en-GB" sz="1000" dirty="0"/>
                        <a:t>12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Hello world</a:t>
                      </a:r>
                    </a:p>
                    <a:p>
                      <a:r>
                        <a:rPr lang="en-GB" sz="1000" dirty="0"/>
                        <a:t>Hello world</a:t>
                      </a:r>
                    </a:p>
                    <a:p>
                      <a:r>
                        <a:rPr lang="en-GB" sz="1000" dirty="0"/>
                        <a:t>I am here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72269"/>
                  </a:ext>
                </a:extLst>
              </a:tr>
              <a:tr h="40237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155100"/>
                  </a:ext>
                </a:extLst>
              </a:tr>
              <a:tr h="287974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22545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79758" y="1339096"/>
            <a:ext cx="3607499" cy="266462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  <p:graphicFrame>
        <p:nvGraphicFramePr>
          <p:cNvPr id="94" name="Google Shape;94;p14"/>
          <p:cNvGraphicFramePr/>
          <p:nvPr>
            <p:extLst>
              <p:ext uri="{D42A27DB-BD31-4B8C-83A1-F6EECF244321}">
                <p14:modId xmlns:p14="http://schemas.microsoft.com/office/powerpoint/2010/main" val="2735198343"/>
              </p:ext>
            </p:extLst>
          </p:nvPr>
        </p:nvGraphicFramePr>
        <p:xfrm>
          <a:off x="1461730" y="1575071"/>
          <a:ext cx="3084100" cy="4419340"/>
        </p:xfrm>
        <a:graphic>
          <a:graphicData uri="http://schemas.openxmlformats.org/drawingml/2006/table">
            <a:tbl>
              <a:tblPr firstRow="1" bandRow="1">
                <a:noFill/>
                <a:tableStyleId>{8615D40F-ADB5-452E-995C-1F913D73AAE0}</a:tableStyleId>
              </a:tblPr>
              <a:tblGrid>
                <a:gridCol w="64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output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b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55227" y="1311639"/>
            <a:ext cx="5232115" cy="2758177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2"/>
          <p:cNvSpPr txBox="1"/>
          <p:nvPr/>
        </p:nvSpPr>
        <p:spPr>
          <a:xfrm>
            <a:off x="6634709" y="25400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 dirty="0"/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E3A9C315-D73D-C526-EF80-640FF8689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32792"/>
              </p:ext>
            </p:extLst>
          </p:nvPr>
        </p:nvGraphicFramePr>
        <p:xfrm>
          <a:off x="0" y="107483"/>
          <a:ext cx="4586070" cy="2408311"/>
        </p:xfrm>
        <a:graphic>
          <a:graphicData uri="http://schemas.openxmlformats.org/drawingml/2006/table">
            <a:tbl>
              <a:tblPr firstRow="1" bandRow="1">
                <a:tableStyleId>{8615D40F-ADB5-452E-995C-1F913D73AAE0}</a:tableStyleId>
              </a:tblPr>
              <a:tblGrid>
                <a:gridCol w="917214">
                  <a:extLst>
                    <a:ext uri="{9D8B030D-6E8A-4147-A177-3AD203B41FA5}">
                      <a16:colId xmlns:a16="http://schemas.microsoft.com/office/drawing/2014/main" val="2551873449"/>
                    </a:ext>
                  </a:extLst>
                </a:gridCol>
                <a:gridCol w="917214">
                  <a:extLst>
                    <a:ext uri="{9D8B030D-6E8A-4147-A177-3AD203B41FA5}">
                      <a16:colId xmlns:a16="http://schemas.microsoft.com/office/drawing/2014/main" val="4274936025"/>
                    </a:ext>
                  </a:extLst>
                </a:gridCol>
                <a:gridCol w="917214">
                  <a:extLst>
                    <a:ext uri="{9D8B030D-6E8A-4147-A177-3AD203B41FA5}">
                      <a16:colId xmlns:a16="http://schemas.microsoft.com/office/drawing/2014/main" val="3289608927"/>
                    </a:ext>
                  </a:extLst>
                </a:gridCol>
                <a:gridCol w="917214">
                  <a:extLst>
                    <a:ext uri="{9D8B030D-6E8A-4147-A177-3AD203B41FA5}">
                      <a16:colId xmlns:a16="http://schemas.microsoft.com/office/drawing/2014/main" val="1916664933"/>
                    </a:ext>
                  </a:extLst>
                </a:gridCol>
                <a:gridCol w="917214">
                  <a:extLst>
                    <a:ext uri="{9D8B030D-6E8A-4147-A177-3AD203B41FA5}">
                      <a16:colId xmlns:a16="http://schemas.microsoft.com/office/drawing/2014/main" val="4292920119"/>
                    </a:ext>
                  </a:extLst>
                </a:gridCol>
              </a:tblGrid>
              <a:tr h="291814">
                <a:tc>
                  <a:txBody>
                    <a:bodyPr/>
                    <a:lstStyle/>
                    <a:p>
                      <a:r>
                        <a:rPr lang="en-GB" sz="900" dirty="0"/>
                        <a:t>step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err="1"/>
                        <a:t>i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err="1"/>
                        <a:t>i</a:t>
                      </a:r>
                      <a:r>
                        <a:rPr lang="en-GB" sz="900" dirty="0"/>
                        <a:t>&lt;5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err="1"/>
                        <a:t>i</a:t>
                      </a:r>
                      <a:r>
                        <a:rPr lang="en-GB" sz="900" dirty="0"/>
                        <a:t>&gt;1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/>
                        <a:t>output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214732"/>
                  </a:ext>
                </a:extLst>
              </a:tr>
              <a:tr h="291814">
                <a:tc>
                  <a:txBody>
                    <a:bodyPr/>
                    <a:lstStyle/>
                    <a:p>
                      <a:r>
                        <a:rPr lang="en-GB" sz="900" dirty="0"/>
                        <a:t>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/>
                        <a:t>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328155"/>
                  </a:ext>
                </a:extLst>
              </a:tr>
              <a:tr h="291814">
                <a:tc>
                  <a:txBody>
                    <a:bodyPr/>
                    <a:lstStyle/>
                    <a:p>
                      <a:r>
                        <a:rPr lang="en-GB" sz="900" dirty="0"/>
                        <a:t>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/>
                        <a:t>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/>
                        <a:t>True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918465"/>
                  </a:ext>
                </a:extLst>
              </a:tr>
              <a:tr h="291814">
                <a:tc>
                  <a:txBody>
                    <a:bodyPr/>
                    <a:lstStyle/>
                    <a:p>
                      <a:r>
                        <a:rPr lang="en-GB" sz="900" dirty="0"/>
                        <a:t>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/>
                        <a:t>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/>
                        <a:t>False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12601"/>
                  </a:ext>
                </a:extLst>
              </a:tr>
              <a:tr h="291814">
                <a:tc>
                  <a:txBody>
                    <a:bodyPr/>
                    <a:lstStyle/>
                    <a:p>
                      <a:r>
                        <a:rPr lang="en-GB" sz="900" dirty="0"/>
                        <a:t>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/>
                        <a:t>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/>
                        <a:t>True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121145"/>
                  </a:ext>
                </a:extLst>
              </a:tr>
              <a:tr h="291814">
                <a:tc>
                  <a:txBody>
                    <a:bodyPr/>
                    <a:lstStyle/>
                    <a:p>
                      <a:r>
                        <a:rPr lang="en-GB" sz="900" dirty="0"/>
                        <a:t>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/>
                        <a:t>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/>
                        <a:t>False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152513"/>
                  </a:ext>
                </a:extLst>
              </a:tr>
              <a:tr h="365613">
                <a:tc>
                  <a:txBody>
                    <a:bodyPr/>
                    <a:lstStyle/>
                    <a:p>
                      <a:r>
                        <a:rPr lang="en-GB" sz="900" dirty="0"/>
                        <a:t>6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/>
                        <a:t>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113246"/>
                  </a:ext>
                </a:extLst>
              </a:tr>
              <a:tr h="291814">
                <a:tc>
                  <a:txBody>
                    <a:bodyPr/>
                    <a:lstStyle/>
                    <a:p>
                      <a:r>
                        <a:rPr lang="en-GB" sz="900" dirty="0"/>
                        <a:t>7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/>
                        <a:t>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/>
                        <a:t>True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949378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5B8203D-E44F-F65E-EF38-182E9A30C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194375"/>
              </p:ext>
            </p:extLst>
          </p:nvPr>
        </p:nvGraphicFramePr>
        <p:xfrm>
          <a:off x="0" y="2535311"/>
          <a:ext cx="4586070" cy="2408312"/>
        </p:xfrm>
        <a:graphic>
          <a:graphicData uri="http://schemas.openxmlformats.org/drawingml/2006/table">
            <a:tbl>
              <a:tblPr firstRow="1" bandRow="1">
                <a:tableStyleId>{8615D40F-ADB5-452E-995C-1F913D73AAE0}</a:tableStyleId>
              </a:tblPr>
              <a:tblGrid>
                <a:gridCol w="917214">
                  <a:extLst>
                    <a:ext uri="{9D8B030D-6E8A-4147-A177-3AD203B41FA5}">
                      <a16:colId xmlns:a16="http://schemas.microsoft.com/office/drawing/2014/main" val="2551873449"/>
                    </a:ext>
                  </a:extLst>
                </a:gridCol>
                <a:gridCol w="917214">
                  <a:extLst>
                    <a:ext uri="{9D8B030D-6E8A-4147-A177-3AD203B41FA5}">
                      <a16:colId xmlns:a16="http://schemas.microsoft.com/office/drawing/2014/main" val="4274936025"/>
                    </a:ext>
                  </a:extLst>
                </a:gridCol>
                <a:gridCol w="917214">
                  <a:extLst>
                    <a:ext uri="{9D8B030D-6E8A-4147-A177-3AD203B41FA5}">
                      <a16:colId xmlns:a16="http://schemas.microsoft.com/office/drawing/2014/main" val="3289608927"/>
                    </a:ext>
                  </a:extLst>
                </a:gridCol>
                <a:gridCol w="917214">
                  <a:extLst>
                    <a:ext uri="{9D8B030D-6E8A-4147-A177-3AD203B41FA5}">
                      <a16:colId xmlns:a16="http://schemas.microsoft.com/office/drawing/2014/main" val="1916664933"/>
                    </a:ext>
                  </a:extLst>
                </a:gridCol>
                <a:gridCol w="917214">
                  <a:extLst>
                    <a:ext uri="{9D8B030D-6E8A-4147-A177-3AD203B41FA5}">
                      <a16:colId xmlns:a16="http://schemas.microsoft.com/office/drawing/2014/main" val="4292920119"/>
                    </a:ext>
                  </a:extLst>
                </a:gridCol>
              </a:tblGrid>
              <a:tr h="301039">
                <a:tc>
                  <a:txBody>
                    <a:bodyPr/>
                    <a:lstStyle/>
                    <a:p>
                      <a:r>
                        <a:rPr lang="en-GB" sz="900" dirty="0"/>
                        <a:t>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/>
                        <a:t>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/>
                        <a:t>True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214732"/>
                  </a:ext>
                </a:extLst>
              </a:tr>
              <a:tr h="301039">
                <a:tc>
                  <a:txBody>
                    <a:bodyPr/>
                    <a:lstStyle/>
                    <a:p>
                      <a:r>
                        <a:rPr lang="en-GB" sz="900" dirty="0"/>
                        <a:t>9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/>
                        <a:t>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/>
                        <a:t>Hello world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328155"/>
                  </a:ext>
                </a:extLst>
              </a:tr>
              <a:tr h="301039">
                <a:tc>
                  <a:txBody>
                    <a:bodyPr/>
                    <a:lstStyle/>
                    <a:p>
                      <a:r>
                        <a:rPr lang="en-GB" sz="900" dirty="0"/>
                        <a:t>10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/>
                        <a:t>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918465"/>
                  </a:ext>
                </a:extLst>
              </a:tr>
              <a:tr h="301039">
                <a:tc>
                  <a:txBody>
                    <a:bodyPr/>
                    <a:lstStyle/>
                    <a:p>
                      <a:r>
                        <a:rPr lang="en-GB" sz="900" dirty="0"/>
                        <a:t>11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/>
                        <a:t>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/>
                        <a:t>True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12601"/>
                  </a:ext>
                </a:extLst>
              </a:tr>
              <a:tr h="301039">
                <a:tc>
                  <a:txBody>
                    <a:bodyPr/>
                    <a:lstStyle/>
                    <a:p>
                      <a:r>
                        <a:rPr lang="en-GB" sz="900" dirty="0"/>
                        <a:t>12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/>
                        <a:t>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/>
                        <a:t>True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121145"/>
                  </a:ext>
                </a:extLst>
              </a:tr>
              <a:tr h="301039">
                <a:tc>
                  <a:txBody>
                    <a:bodyPr/>
                    <a:lstStyle/>
                    <a:p>
                      <a:r>
                        <a:rPr lang="en-GB" sz="900" dirty="0"/>
                        <a:t>12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/>
                        <a:t>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/>
                        <a:t>Hello world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152513"/>
                  </a:ext>
                </a:extLst>
              </a:tr>
              <a:tr h="301039">
                <a:tc>
                  <a:txBody>
                    <a:bodyPr/>
                    <a:lstStyle/>
                    <a:p>
                      <a:r>
                        <a:rPr lang="en-GB" sz="900" dirty="0"/>
                        <a:t>14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/>
                        <a:t>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113246"/>
                  </a:ext>
                </a:extLst>
              </a:tr>
              <a:tr h="301039">
                <a:tc>
                  <a:txBody>
                    <a:bodyPr/>
                    <a:lstStyle/>
                    <a:p>
                      <a:r>
                        <a:rPr lang="en-GB" sz="900" dirty="0"/>
                        <a:t>15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/>
                        <a:t>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/>
                        <a:t>True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949378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488A1C7A-9ECD-5747-BA40-F99DE4DD30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526112"/>
              </p:ext>
            </p:extLst>
          </p:nvPr>
        </p:nvGraphicFramePr>
        <p:xfrm>
          <a:off x="0" y="4943623"/>
          <a:ext cx="4586070" cy="1684116"/>
        </p:xfrm>
        <a:graphic>
          <a:graphicData uri="http://schemas.openxmlformats.org/drawingml/2006/table">
            <a:tbl>
              <a:tblPr firstRow="1" bandRow="1">
                <a:tableStyleId>{8615D40F-ADB5-452E-995C-1F913D73AAE0}</a:tableStyleId>
              </a:tblPr>
              <a:tblGrid>
                <a:gridCol w="917214">
                  <a:extLst>
                    <a:ext uri="{9D8B030D-6E8A-4147-A177-3AD203B41FA5}">
                      <a16:colId xmlns:a16="http://schemas.microsoft.com/office/drawing/2014/main" val="2551873449"/>
                    </a:ext>
                  </a:extLst>
                </a:gridCol>
                <a:gridCol w="917214">
                  <a:extLst>
                    <a:ext uri="{9D8B030D-6E8A-4147-A177-3AD203B41FA5}">
                      <a16:colId xmlns:a16="http://schemas.microsoft.com/office/drawing/2014/main" val="4274936025"/>
                    </a:ext>
                  </a:extLst>
                </a:gridCol>
                <a:gridCol w="917214">
                  <a:extLst>
                    <a:ext uri="{9D8B030D-6E8A-4147-A177-3AD203B41FA5}">
                      <a16:colId xmlns:a16="http://schemas.microsoft.com/office/drawing/2014/main" val="3289608927"/>
                    </a:ext>
                  </a:extLst>
                </a:gridCol>
                <a:gridCol w="917214">
                  <a:extLst>
                    <a:ext uri="{9D8B030D-6E8A-4147-A177-3AD203B41FA5}">
                      <a16:colId xmlns:a16="http://schemas.microsoft.com/office/drawing/2014/main" val="1916664933"/>
                    </a:ext>
                  </a:extLst>
                </a:gridCol>
                <a:gridCol w="917214">
                  <a:extLst>
                    <a:ext uri="{9D8B030D-6E8A-4147-A177-3AD203B41FA5}">
                      <a16:colId xmlns:a16="http://schemas.microsoft.com/office/drawing/2014/main" val="4292920119"/>
                    </a:ext>
                  </a:extLst>
                </a:gridCol>
              </a:tblGrid>
              <a:tr h="218367">
                <a:tc>
                  <a:txBody>
                    <a:bodyPr/>
                    <a:lstStyle/>
                    <a:p>
                      <a:r>
                        <a:rPr lang="en-GB" sz="900" dirty="0"/>
                        <a:t>16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/>
                        <a:t>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/>
                        <a:t>True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214732"/>
                  </a:ext>
                </a:extLst>
              </a:tr>
              <a:tr h="218367">
                <a:tc>
                  <a:txBody>
                    <a:bodyPr/>
                    <a:lstStyle/>
                    <a:p>
                      <a:r>
                        <a:rPr lang="en-GB" sz="900" dirty="0"/>
                        <a:t>17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/>
                        <a:t>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/>
                        <a:t>Hello world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328155"/>
                  </a:ext>
                </a:extLst>
              </a:tr>
              <a:tr h="218367">
                <a:tc>
                  <a:txBody>
                    <a:bodyPr/>
                    <a:lstStyle/>
                    <a:p>
                      <a:r>
                        <a:rPr lang="en-GB" sz="900" dirty="0"/>
                        <a:t>18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/>
                        <a:t>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918465"/>
                  </a:ext>
                </a:extLst>
              </a:tr>
              <a:tr h="218367">
                <a:tc>
                  <a:txBody>
                    <a:bodyPr/>
                    <a:lstStyle/>
                    <a:p>
                      <a:r>
                        <a:rPr lang="en-GB" sz="900" dirty="0"/>
                        <a:t>19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/>
                        <a:t>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/>
                        <a:t>False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12601"/>
                  </a:ext>
                </a:extLst>
              </a:tr>
              <a:tr h="769716">
                <a:tc>
                  <a:txBody>
                    <a:bodyPr/>
                    <a:lstStyle/>
                    <a:p>
                      <a:r>
                        <a:rPr lang="en-GB" sz="900" dirty="0"/>
                        <a:t>20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/>
                        <a:t>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/>
                        <a:t>Hello, world </a:t>
                      </a:r>
                    </a:p>
                    <a:p>
                      <a:r>
                        <a:rPr lang="en-GB" sz="900" dirty="0"/>
                        <a:t>Hello, world</a:t>
                      </a:r>
                    </a:p>
                    <a:p>
                      <a:r>
                        <a:rPr lang="en-GB" sz="900" dirty="0"/>
                        <a:t>Hello, world</a:t>
                      </a:r>
                    </a:p>
                    <a:p>
                      <a:r>
                        <a:rPr lang="en-GB" sz="900" dirty="0"/>
                        <a:t>I am here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12114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79558" y="447572"/>
            <a:ext cx="6312442" cy="3385984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3"/>
          <p:cNvSpPr txBox="1"/>
          <p:nvPr/>
        </p:nvSpPr>
        <p:spPr>
          <a:xfrm>
            <a:off x="6634709" y="0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 dirty="0"/>
          </a:p>
        </p:txBody>
      </p:sp>
      <p:graphicFrame>
        <p:nvGraphicFramePr>
          <p:cNvPr id="232" name="Google Shape;232;p33"/>
          <p:cNvGraphicFramePr/>
          <p:nvPr>
            <p:extLst>
              <p:ext uri="{D42A27DB-BD31-4B8C-83A1-F6EECF244321}">
                <p14:modId xmlns:p14="http://schemas.microsoft.com/office/powerpoint/2010/main" val="325033510"/>
              </p:ext>
            </p:extLst>
          </p:nvPr>
        </p:nvGraphicFramePr>
        <p:xfrm>
          <a:off x="279400" y="254000"/>
          <a:ext cx="4518706" cy="2705323"/>
        </p:xfrm>
        <a:graphic>
          <a:graphicData uri="http://schemas.openxmlformats.org/drawingml/2006/table">
            <a:tbl>
              <a:tblPr firstRow="1" bandRow="1">
                <a:noFill/>
                <a:tableStyleId>{8615D40F-ADB5-452E-995C-1F913D73AAE0}</a:tableStyleId>
              </a:tblPr>
              <a:tblGrid>
                <a:gridCol w="642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5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0865">
                  <a:extLst>
                    <a:ext uri="{9D8B030D-6E8A-4147-A177-3AD203B41FA5}">
                      <a16:colId xmlns:a16="http://schemas.microsoft.com/office/drawing/2014/main" val="1961127595"/>
                    </a:ext>
                  </a:extLst>
                </a:gridCol>
                <a:gridCol w="1562788">
                  <a:extLst>
                    <a:ext uri="{9D8B030D-6E8A-4147-A177-3AD203B41FA5}">
                      <a16:colId xmlns:a16="http://schemas.microsoft.com/office/drawing/2014/main" val="2322976308"/>
                    </a:ext>
                  </a:extLst>
                </a:gridCol>
              </a:tblGrid>
              <a:tr h="39226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Step</a:t>
                      </a:r>
                      <a:endParaRPr sz="9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i</a:t>
                      </a:r>
                      <a:endParaRPr sz="9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 err="1"/>
                        <a:t>i</a:t>
                      </a:r>
                      <a:r>
                        <a:rPr lang="en-GB" sz="900" dirty="0"/>
                        <a:t>&lt;5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 err="1"/>
                        <a:t>i</a:t>
                      </a:r>
                      <a:r>
                        <a:rPr lang="en-GB" sz="900" dirty="0"/>
                        <a:t>&gt;0 and </a:t>
                      </a:r>
                      <a:r>
                        <a:rPr lang="en-GB" sz="900" dirty="0" err="1"/>
                        <a:t>i</a:t>
                      </a:r>
                      <a:r>
                        <a:rPr lang="en-GB" sz="900" dirty="0"/>
                        <a:t>&lt;4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Output</a:t>
                      </a:r>
                      <a:endParaRPr sz="9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60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1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0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60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2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0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True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60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3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0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False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60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4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1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39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5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1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True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60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6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1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False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60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7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2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60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8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2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True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60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9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2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True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160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10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2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Hello world</a:t>
                      </a:r>
                      <a:endParaRPr sz="9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2" name="Google Shape;232;p33">
            <a:extLst>
              <a:ext uri="{FF2B5EF4-FFF2-40B4-BE49-F238E27FC236}">
                <a16:creationId xmlns:a16="http://schemas.microsoft.com/office/drawing/2014/main" id="{C82DD7A3-FE23-7603-D6C2-7335F60B3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1567096"/>
              </p:ext>
            </p:extLst>
          </p:nvPr>
        </p:nvGraphicFramePr>
        <p:xfrm>
          <a:off x="279400" y="2959323"/>
          <a:ext cx="4518706" cy="3139154"/>
        </p:xfrm>
        <a:graphic>
          <a:graphicData uri="http://schemas.openxmlformats.org/drawingml/2006/table">
            <a:tbl>
              <a:tblPr firstRow="1" bandRow="1">
                <a:noFill/>
                <a:tableStyleId>{8615D40F-ADB5-452E-995C-1F913D73AAE0}</a:tableStyleId>
              </a:tblPr>
              <a:tblGrid>
                <a:gridCol w="661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5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0865">
                  <a:extLst>
                    <a:ext uri="{9D8B030D-6E8A-4147-A177-3AD203B41FA5}">
                      <a16:colId xmlns:a16="http://schemas.microsoft.com/office/drawing/2014/main" val="1961127595"/>
                    </a:ext>
                  </a:extLst>
                </a:gridCol>
                <a:gridCol w="1562788">
                  <a:extLst>
                    <a:ext uri="{9D8B030D-6E8A-4147-A177-3AD203B41FA5}">
                      <a16:colId xmlns:a16="http://schemas.microsoft.com/office/drawing/2014/main" val="2322976308"/>
                    </a:ext>
                  </a:extLst>
                </a:gridCol>
              </a:tblGrid>
              <a:tr h="33665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11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3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44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12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3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True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44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13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3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True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44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14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3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Hello world</a:t>
                      </a:r>
                      <a:endParaRPr sz="9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44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15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4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44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16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4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True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44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17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4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False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44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18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5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44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19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5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False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669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20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5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900" dirty="0"/>
                        <a:t>Hello world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900" dirty="0"/>
                        <a:t>Hello world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I am here</a:t>
                      </a:r>
                      <a:endParaRPr sz="9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1227164"/>
            <a:ext cx="5687904" cy="4043209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4"/>
          <p:cNvSpPr txBox="1"/>
          <p:nvPr/>
        </p:nvSpPr>
        <p:spPr>
          <a:xfrm>
            <a:off x="6445562" y="0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 dirty="0"/>
          </a:p>
        </p:txBody>
      </p:sp>
      <p:graphicFrame>
        <p:nvGraphicFramePr>
          <p:cNvPr id="239" name="Google Shape;239;p34"/>
          <p:cNvGraphicFramePr/>
          <p:nvPr>
            <p:extLst>
              <p:ext uri="{D42A27DB-BD31-4B8C-83A1-F6EECF244321}">
                <p14:modId xmlns:p14="http://schemas.microsoft.com/office/powerpoint/2010/main" val="1720955919"/>
              </p:ext>
            </p:extLst>
          </p:nvPr>
        </p:nvGraphicFramePr>
        <p:xfrm>
          <a:off x="189147" y="116907"/>
          <a:ext cx="3671653" cy="2668314"/>
        </p:xfrm>
        <a:graphic>
          <a:graphicData uri="http://schemas.openxmlformats.org/drawingml/2006/table">
            <a:tbl>
              <a:tblPr firstRow="1" bandRow="1">
                <a:noFill/>
                <a:tableStyleId>{8615D40F-ADB5-452E-995C-1F913D73AAE0}</a:tableStyleId>
              </a:tblPr>
              <a:tblGrid>
                <a:gridCol w="574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2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249">
                  <a:extLst>
                    <a:ext uri="{9D8B030D-6E8A-4147-A177-3AD203B41FA5}">
                      <a16:colId xmlns:a16="http://schemas.microsoft.com/office/drawing/2014/main" val="910030813"/>
                    </a:ext>
                  </a:extLst>
                </a:gridCol>
                <a:gridCol w="576249">
                  <a:extLst>
                    <a:ext uri="{9D8B030D-6E8A-4147-A177-3AD203B41FA5}">
                      <a16:colId xmlns:a16="http://schemas.microsoft.com/office/drawing/2014/main" val="1317734569"/>
                    </a:ext>
                  </a:extLst>
                </a:gridCol>
                <a:gridCol w="1032479">
                  <a:extLst>
                    <a:ext uri="{9D8B030D-6E8A-4147-A177-3AD203B41FA5}">
                      <a16:colId xmlns:a16="http://schemas.microsoft.com/office/drawing/2014/main" val="92253789"/>
                    </a:ext>
                  </a:extLst>
                </a:gridCol>
              </a:tblGrid>
              <a:tr h="38221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Step</a:t>
                      </a:r>
                      <a:endParaRPr sz="9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i</a:t>
                      </a:r>
                      <a:endParaRPr sz="9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 err="1"/>
                        <a:t>i</a:t>
                      </a:r>
                      <a:r>
                        <a:rPr lang="en-GB" sz="900" dirty="0"/>
                        <a:t>&lt;5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 err="1"/>
                        <a:t>i</a:t>
                      </a:r>
                      <a:r>
                        <a:rPr lang="en-GB" sz="900" dirty="0"/>
                        <a:t>&gt;1 and </a:t>
                      </a:r>
                      <a:r>
                        <a:rPr lang="en-GB" sz="900" dirty="0" err="1"/>
                        <a:t>i</a:t>
                      </a:r>
                      <a:r>
                        <a:rPr lang="en-GB" sz="900" dirty="0"/>
                        <a:t>&lt;4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 err="1"/>
                        <a:t>i</a:t>
                      </a:r>
                      <a:r>
                        <a:rPr lang="en-GB" sz="900" dirty="0"/>
                        <a:t>&gt;5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output</a:t>
                      </a:r>
                      <a:endParaRPr sz="9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67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1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0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67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2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0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True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67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3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0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False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67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4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1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67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5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1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True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567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6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1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False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567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7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2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567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8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2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True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567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9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2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True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67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10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2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Hello world</a:t>
                      </a:r>
                      <a:endParaRPr sz="9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2" name="Google Shape;239;p34">
            <a:extLst>
              <a:ext uri="{FF2B5EF4-FFF2-40B4-BE49-F238E27FC236}">
                <a16:creationId xmlns:a16="http://schemas.microsoft.com/office/drawing/2014/main" id="{F9C7CCD2-043F-B4D9-A8FA-6957354A27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9799433"/>
              </p:ext>
            </p:extLst>
          </p:nvPr>
        </p:nvGraphicFramePr>
        <p:xfrm>
          <a:off x="189147" y="2806052"/>
          <a:ext cx="3671654" cy="2317533"/>
        </p:xfrm>
        <a:graphic>
          <a:graphicData uri="http://schemas.openxmlformats.org/drawingml/2006/table">
            <a:tbl>
              <a:tblPr firstRow="1" bandRow="1">
                <a:noFill/>
                <a:tableStyleId>{8615D40F-ADB5-452E-995C-1F913D73AAE0}</a:tableStyleId>
              </a:tblPr>
              <a:tblGrid>
                <a:gridCol w="574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66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250">
                  <a:extLst>
                    <a:ext uri="{9D8B030D-6E8A-4147-A177-3AD203B41FA5}">
                      <a16:colId xmlns:a16="http://schemas.microsoft.com/office/drawing/2014/main" val="910030813"/>
                    </a:ext>
                  </a:extLst>
                </a:gridCol>
                <a:gridCol w="565867">
                  <a:extLst>
                    <a:ext uri="{9D8B030D-6E8A-4147-A177-3AD203B41FA5}">
                      <a16:colId xmlns:a16="http://schemas.microsoft.com/office/drawing/2014/main" val="1317734569"/>
                    </a:ext>
                  </a:extLst>
                </a:gridCol>
                <a:gridCol w="1035692">
                  <a:extLst>
                    <a:ext uri="{9D8B030D-6E8A-4147-A177-3AD203B41FA5}">
                      <a16:colId xmlns:a16="http://schemas.microsoft.com/office/drawing/2014/main" val="92253789"/>
                    </a:ext>
                  </a:extLst>
                </a:gridCol>
              </a:tblGrid>
              <a:tr h="26004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11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3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53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12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3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True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53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13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3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True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53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14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3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Hello world</a:t>
                      </a:r>
                      <a:endParaRPr sz="9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53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15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4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53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16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4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True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53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17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4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False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953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18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5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953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19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5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False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953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20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5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False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9" name="Google Shape;239;p34">
            <a:extLst>
              <a:ext uri="{FF2B5EF4-FFF2-40B4-BE49-F238E27FC236}">
                <a16:creationId xmlns:a16="http://schemas.microsoft.com/office/drawing/2014/main" id="{2F7A5C20-13D9-02FE-369A-98C9BB53F7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9643241"/>
              </p:ext>
            </p:extLst>
          </p:nvPr>
        </p:nvGraphicFramePr>
        <p:xfrm>
          <a:off x="189147" y="5123585"/>
          <a:ext cx="3671653" cy="488653"/>
        </p:xfrm>
        <a:graphic>
          <a:graphicData uri="http://schemas.openxmlformats.org/drawingml/2006/table">
            <a:tbl>
              <a:tblPr firstRow="1" bandRow="1">
                <a:noFill/>
                <a:tableStyleId>{8615D40F-ADB5-452E-995C-1F913D73AAE0}</a:tableStyleId>
              </a:tblPr>
              <a:tblGrid>
                <a:gridCol w="457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082">
                  <a:extLst>
                    <a:ext uri="{9D8B030D-6E8A-4147-A177-3AD203B41FA5}">
                      <a16:colId xmlns:a16="http://schemas.microsoft.com/office/drawing/2014/main" val="910030813"/>
                    </a:ext>
                  </a:extLst>
                </a:gridCol>
                <a:gridCol w="587305">
                  <a:extLst>
                    <a:ext uri="{9D8B030D-6E8A-4147-A177-3AD203B41FA5}">
                      <a16:colId xmlns:a16="http://schemas.microsoft.com/office/drawing/2014/main" val="1317734569"/>
                    </a:ext>
                  </a:extLst>
                </a:gridCol>
                <a:gridCol w="1074930">
                  <a:extLst>
                    <a:ext uri="{9D8B030D-6E8A-4147-A177-3AD203B41FA5}">
                      <a16:colId xmlns:a16="http://schemas.microsoft.com/office/drawing/2014/main" val="92253789"/>
                    </a:ext>
                  </a:extLst>
                </a:gridCol>
              </a:tblGrid>
              <a:tr h="26004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21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5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I am not here</a:t>
                      </a:r>
                      <a:endParaRPr sz="9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53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57142" y="519682"/>
            <a:ext cx="4934857" cy="457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5"/>
          <p:cNvSpPr txBox="1"/>
          <p:nvPr/>
        </p:nvSpPr>
        <p:spPr>
          <a:xfrm>
            <a:off x="7402287" y="58058"/>
            <a:ext cx="445588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 sz="1100" dirty="0"/>
          </a:p>
        </p:txBody>
      </p:sp>
      <p:graphicFrame>
        <p:nvGraphicFramePr>
          <p:cNvPr id="246" name="Google Shape;246;p35"/>
          <p:cNvGraphicFramePr/>
          <p:nvPr>
            <p:extLst>
              <p:ext uri="{D42A27DB-BD31-4B8C-83A1-F6EECF244321}">
                <p14:modId xmlns:p14="http://schemas.microsoft.com/office/powerpoint/2010/main" val="2520363291"/>
              </p:ext>
            </p:extLst>
          </p:nvPr>
        </p:nvGraphicFramePr>
        <p:xfrm>
          <a:off x="947576" y="58058"/>
          <a:ext cx="5405141" cy="2632952"/>
        </p:xfrm>
        <a:graphic>
          <a:graphicData uri="http://schemas.openxmlformats.org/drawingml/2006/table">
            <a:tbl>
              <a:tblPr firstRow="1" bandRow="1">
                <a:noFill/>
                <a:tableStyleId>{8615D40F-ADB5-452E-995C-1F913D73AAE0}</a:tableStyleId>
              </a:tblPr>
              <a:tblGrid>
                <a:gridCol w="558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4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9972">
                  <a:extLst>
                    <a:ext uri="{9D8B030D-6E8A-4147-A177-3AD203B41FA5}">
                      <a16:colId xmlns:a16="http://schemas.microsoft.com/office/drawing/2014/main" val="1264206444"/>
                    </a:ext>
                  </a:extLst>
                </a:gridCol>
                <a:gridCol w="808781">
                  <a:extLst>
                    <a:ext uri="{9D8B030D-6E8A-4147-A177-3AD203B41FA5}">
                      <a16:colId xmlns:a16="http://schemas.microsoft.com/office/drawing/2014/main" val="1018057149"/>
                    </a:ext>
                  </a:extLst>
                </a:gridCol>
                <a:gridCol w="765645">
                  <a:extLst>
                    <a:ext uri="{9D8B030D-6E8A-4147-A177-3AD203B41FA5}">
                      <a16:colId xmlns:a16="http://schemas.microsoft.com/office/drawing/2014/main" val="1587209280"/>
                    </a:ext>
                  </a:extLst>
                </a:gridCol>
                <a:gridCol w="819565">
                  <a:extLst>
                    <a:ext uri="{9D8B030D-6E8A-4147-A177-3AD203B41FA5}">
                      <a16:colId xmlns:a16="http://schemas.microsoft.com/office/drawing/2014/main" val="3898213957"/>
                    </a:ext>
                  </a:extLst>
                </a:gridCol>
                <a:gridCol w="1113209">
                  <a:extLst>
                    <a:ext uri="{9D8B030D-6E8A-4147-A177-3AD203B41FA5}">
                      <a16:colId xmlns:a16="http://schemas.microsoft.com/office/drawing/2014/main" val="3240971725"/>
                    </a:ext>
                  </a:extLst>
                </a:gridCol>
              </a:tblGrid>
              <a:tr h="34685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Step</a:t>
                      </a:r>
                      <a:endParaRPr sz="9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i</a:t>
                      </a:r>
                      <a:endParaRPr sz="9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result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 err="1"/>
                        <a:t>i</a:t>
                      </a:r>
                      <a:r>
                        <a:rPr lang="en-GB" sz="900" dirty="0"/>
                        <a:t>&lt;5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 err="1"/>
                        <a:t>i</a:t>
                      </a:r>
                      <a:r>
                        <a:rPr lang="en-GB" sz="900" dirty="0"/>
                        <a:t>&gt;1 and </a:t>
                      </a:r>
                      <a:r>
                        <a:rPr lang="en-GB" sz="900" dirty="0" err="1"/>
                        <a:t>i</a:t>
                      </a:r>
                      <a:r>
                        <a:rPr lang="en-GB" sz="900" dirty="0"/>
                        <a:t>&lt;4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 err="1"/>
                        <a:t>i</a:t>
                      </a:r>
                      <a:r>
                        <a:rPr lang="en-GB" sz="900" dirty="0"/>
                        <a:t>==0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 err="1"/>
                        <a:t>i</a:t>
                      </a:r>
                      <a:r>
                        <a:rPr lang="en-GB" sz="900" dirty="0"/>
                        <a:t>&gt;5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Output</a:t>
                      </a:r>
                      <a:endParaRPr sz="9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78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1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0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78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2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0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“”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78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3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0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“”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True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78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4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0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“”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False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78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5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0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“”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True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78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6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0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“”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Hello zero</a:t>
                      </a:r>
                      <a:endParaRPr sz="9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78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7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1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“”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78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8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1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“”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True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78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9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1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“”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False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78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10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1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“”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False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2" name="Google Shape;253;p36">
            <a:extLst>
              <a:ext uri="{FF2B5EF4-FFF2-40B4-BE49-F238E27FC236}">
                <a16:creationId xmlns:a16="http://schemas.microsoft.com/office/drawing/2014/main" id="{2592844B-2C25-F11E-972F-6243C0112C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526217"/>
              </p:ext>
            </p:extLst>
          </p:nvPr>
        </p:nvGraphicFramePr>
        <p:xfrm>
          <a:off x="934875" y="2691010"/>
          <a:ext cx="5417843" cy="2514710"/>
        </p:xfrm>
        <a:graphic>
          <a:graphicData uri="http://schemas.openxmlformats.org/drawingml/2006/table">
            <a:tbl>
              <a:tblPr firstRow="1" bandRow="1">
                <a:noFill/>
                <a:tableStyleId>{8615D40F-ADB5-452E-995C-1F913D73AAE0}</a:tableStyleId>
              </a:tblPr>
              <a:tblGrid>
                <a:gridCol w="552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743">
                  <a:extLst>
                    <a:ext uri="{9D8B030D-6E8A-4147-A177-3AD203B41FA5}">
                      <a16:colId xmlns:a16="http://schemas.microsoft.com/office/drawing/2014/main" val="989430345"/>
                    </a:ext>
                  </a:extLst>
                </a:gridCol>
                <a:gridCol w="4550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35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9334">
                  <a:extLst>
                    <a:ext uri="{9D8B030D-6E8A-4147-A177-3AD203B41FA5}">
                      <a16:colId xmlns:a16="http://schemas.microsoft.com/office/drawing/2014/main" val="630698201"/>
                    </a:ext>
                  </a:extLst>
                </a:gridCol>
                <a:gridCol w="834348">
                  <a:extLst>
                    <a:ext uri="{9D8B030D-6E8A-4147-A177-3AD203B41FA5}">
                      <a16:colId xmlns:a16="http://schemas.microsoft.com/office/drawing/2014/main" val="1605712413"/>
                    </a:ext>
                  </a:extLst>
                </a:gridCol>
                <a:gridCol w="1094403">
                  <a:extLst>
                    <a:ext uri="{9D8B030D-6E8A-4147-A177-3AD203B41FA5}">
                      <a16:colId xmlns:a16="http://schemas.microsoft.com/office/drawing/2014/main" val="3944846011"/>
                    </a:ext>
                  </a:extLst>
                </a:gridCol>
              </a:tblGrid>
              <a:tr h="21811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11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2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“”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11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11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2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“”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True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11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12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2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“”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True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11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13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2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“”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Hello world</a:t>
                      </a:r>
                      <a:endParaRPr sz="9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11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14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2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“”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False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11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15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3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“”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11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16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3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“”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True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811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17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3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“”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True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811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18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3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“”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Hello world</a:t>
                      </a:r>
                      <a:endParaRPr sz="9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811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19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3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“”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False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811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20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4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“”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3" name="Google Shape;253;p36">
            <a:extLst>
              <a:ext uri="{FF2B5EF4-FFF2-40B4-BE49-F238E27FC236}">
                <a16:creationId xmlns:a16="http://schemas.microsoft.com/office/drawing/2014/main" id="{8FEC6DC3-FFF8-0632-D96F-FB3D3C69B1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0895256"/>
              </p:ext>
            </p:extLst>
          </p:nvPr>
        </p:nvGraphicFramePr>
        <p:xfrm>
          <a:off x="947578" y="5205721"/>
          <a:ext cx="5405140" cy="1651222"/>
        </p:xfrm>
        <a:graphic>
          <a:graphicData uri="http://schemas.openxmlformats.org/drawingml/2006/table">
            <a:tbl>
              <a:tblPr firstRow="1" bandRow="1">
                <a:noFill/>
                <a:tableStyleId>{8615D40F-ADB5-452E-995C-1F913D73AAE0}</a:tableStyleId>
              </a:tblPr>
              <a:tblGrid>
                <a:gridCol w="535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9629">
                  <a:extLst>
                    <a:ext uri="{9D8B030D-6E8A-4147-A177-3AD203B41FA5}">
                      <a16:colId xmlns:a16="http://schemas.microsoft.com/office/drawing/2014/main" val="1740240224"/>
                    </a:ext>
                  </a:extLst>
                </a:gridCol>
                <a:gridCol w="5650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4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4011">
                  <a:extLst>
                    <a:ext uri="{9D8B030D-6E8A-4147-A177-3AD203B41FA5}">
                      <a16:colId xmlns:a16="http://schemas.microsoft.com/office/drawing/2014/main" val="630698201"/>
                    </a:ext>
                  </a:extLst>
                </a:gridCol>
                <a:gridCol w="879287">
                  <a:extLst>
                    <a:ext uri="{9D8B030D-6E8A-4147-A177-3AD203B41FA5}">
                      <a16:colId xmlns:a16="http://schemas.microsoft.com/office/drawing/2014/main" val="1605712413"/>
                    </a:ext>
                  </a:extLst>
                </a:gridCol>
                <a:gridCol w="987594">
                  <a:extLst>
                    <a:ext uri="{9D8B030D-6E8A-4147-A177-3AD203B41FA5}">
                      <a16:colId xmlns:a16="http://schemas.microsoft.com/office/drawing/2014/main" val="3944846011"/>
                    </a:ext>
                  </a:extLst>
                </a:gridCol>
              </a:tblGrid>
              <a:tr h="21911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21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4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“”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True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11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22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4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“”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False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11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23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4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“”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False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11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24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5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“”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11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25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5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“”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False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11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26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5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“”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False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956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27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5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“”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900" dirty="0"/>
                        <a:t>I am here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87148" y="857718"/>
            <a:ext cx="4404852" cy="4049122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6"/>
          <p:cNvSpPr txBox="1"/>
          <p:nvPr/>
        </p:nvSpPr>
        <p:spPr>
          <a:xfrm>
            <a:off x="6634709" y="0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  <p:graphicFrame>
        <p:nvGraphicFramePr>
          <p:cNvPr id="253" name="Google Shape;253;p36"/>
          <p:cNvGraphicFramePr/>
          <p:nvPr>
            <p:extLst>
              <p:ext uri="{D42A27DB-BD31-4B8C-83A1-F6EECF244321}">
                <p14:modId xmlns:p14="http://schemas.microsoft.com/office/powerpoint/2010/main" val="3597396519"/>
              </p:ext>
            </p:extLst>
          </p:nvPr>
        </p:nvGraphicFramePr>
        <p:xfrm>
          <a:off x="297763" y="63521"/>
          <a:ext cx="4724401" cy="2789030"/>
        </p:xfrm>
        <a:graphic>
          <a:graphicData uri="http://schemas.openxmlformats.org/drawingml/2006/table">
            <a:tbl>
              <a:tblPr firstRow="1" bandRow="1">
                <a:noFill/>
                <a:tableStyleId>{8615D40F-ADB5-452E-995C-1F913D73AAE0}</a:tableStyleId>
              </a:tblPr>
              <a:tblGrid>
                <a:gridCol w="557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0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8251">
                  <a:extLst>
                    <a:ext uri="{9D8B030D-6E8A-4147-A177-3AD203B41FA5}">
                      <a16:colId xmlns:a16="http://schemas.microsoft.com/office/drawing/2014/main" val="630698201"/>
                    </a:ext>
                  </a:extLst>
                </a:gridCol>
                <a:gridCol w="813900">
                  <a:extLst>
                    <a:ext uri="{9D8B030D-6E8A-4147-A177-3AD203B41FA5}">
                      <a16:colId xmlns:a16="http://schemas.microsoft.com/office/drawing/2014/main" val="1605712413"/>
                    </a:ext>
                  </a:extLst>
                </a:gridCol>
                <a:gridCol w="776985">
                  <a:extLst>
                    <a:ext uri="{9D8B030D-6E8A-4147-A177-3AD203B41FA5}">
                      <a16:colId xmlns:a16="http://schemas.microsoft.com/office/drawing/2014/main" val="3944846011"/>
                    </a:ext>
                  </a:extLst>
                </a:gridCol>
              </a:tblGrid>
              <a:tr h="27781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Step</a:t>
                      </a:r>
                      <a:endParaRPr sz="9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i</a:t>
                      </a:r>
                      <a:endParaRPr sz="9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result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 err="1"/>
                        <a:t>i</a:t>
                      </a:r>
                      <a:r>
                        <a:rPr lang="en-GB" sz="900" dirty="0"/>
                        <a:t>&lt;5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 err="1"/>
                        <a:t>i</a:t>
                      </a:r>
                      <a:r>
                        <a:rPr lang="en-GB" sz="900" dirty="0"/>
                        <a:t>&gt;1 and </a:t>
                      </a:r>
                      <a:r>
                        <a:rPr lang="en-GB" sz="900" dirty="0" err="1"/>
                        <a:t>i</a:t>
                      </a:r>
                      <a:r>
                        <a:rPr lang="en-GB" sz="900" dirty="0"/>
                        <a:t>&lt;4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 err="1"/>
                        <a:t>i</a:t>
                      </a:r>
                      <a:r>
                        <a:rPr lang="en-GB" sz="900" dirty="0"/>
                        <a:t>==0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output</a:t>
                      </a:r>
                      <a:endParaRPr sz="9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92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1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0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92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2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0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“”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92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3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0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“”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True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92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4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0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“”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False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92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5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0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“”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True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81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6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0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900" dirty="0"/>
                        <a:t>Hello zero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392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7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1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“”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392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8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1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“”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True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392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9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1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“”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False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392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10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1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“”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False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2" name="Google Shape;253;p36">
            <a:extLst>
              <a:ext uri="{FF2B5EF4-FFF2-40B4-BE49-F238E27FC236}">
                <a16:creationId xmlns:a16="http://schemas.microsoft.com/office/drawing/2014/main" id="{F8249884-7A5A-BF56-97C2-ABF5B61C1B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1121157"/>
              </p:ext>
            </p:extLst>
          </p:nvPr>
        </p:nvGraphicFramePr>
        <p:xfrm>
          <a:off x="297764" y="2842470"/>
          <a:ext cx="4724400" cy="2465374"/>
        </p:xfrm>
        <a:graphic>
          <a:graphicData uri="http://schemas.openxmlformats.org/drawingml/2006/table">
            <a:tbl>
              <a:tblPr firstRow="1" bandRow="1">
                <a:noFill/>
                <a:tableStyleId>{8615D40F-ADB5-452E-995C-1F913D73AAE0}</a:tableStyleId>
              </a:tblPr>
              <a:tblGrid>
                <a:gridCol w="563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3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8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8250">
                  <a:extLst>
                    <a:ext uri="{9D8B030D-6E8A-4147-A177-3AD203B41FA5}">
                      <a16:colId xmlns:a16="http://schemas.microsoft.com/office/drawing/2014/main" val="630698201"/>
                    </a:ext>
                  </a:extLst>
                </a:gridCol>
                <a:gridCol w="827465">
                  <a:extLst>
                    <a:ext uri="{9D8B030D-6E8A-4147-A177-3AD203B41FA5}">
                      <a16:colId xmlns:a16="http://schemas.microsoft.com/office/drawing/2014/main" val="1605712413"/>
                    </a:ext>
                  </a:extLst>
                </a:gridCol>
                <a:gridCol w="763419">
                  <a:extLst>
                    <a:ext uri="{9D8B030D-6E8A-4147-A177-3AD203B41FA5}">
                      <a16:colId xmlns:a16="http://schemas.microsoft.com/office/drawing/2014/main" val="3944846011"/>
                    </a:ext>
                  </a:extLst>
                </a:gridCol>
              </a:tblGrid>
              <a:tr h="21834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11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2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“”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34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12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2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“”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True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34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13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2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“”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True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14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900" dirty="0"/>
                        <a:t>Hello world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34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15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2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“”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False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34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16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3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“”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834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17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3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“”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True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834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18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3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“”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True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834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19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3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“”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824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20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3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900" dirty="0"/>
                        <a:t>Hello world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/>
                        <a:t>False</a:t>
                      </a:r>
                      <a:endParaRPr sz="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3" name="Google Shape;253;p36">
            <a:extLst>
              <a:ext uri="{FF2B5EF4-FFF2-40B4-BE49-F238E27FC236}">
                <a16:creationId xmlns:a16="http://schemas.microsoft.com/office/drawing/2014/main" id="{B8C783DE-A10D-28ED-D509-5BF59D37D0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6174396"/>
              </p:ext>
            </p:extLst>
          </p:nvPr>
        </p:nvGraphicFramePr>
        <p:xfrm>
          <a:off x="297762" y="5327185"/>
          <a:ext cx="4724401" cy="1467294"/>
        </p:xfrm>
        <a:graphic>
          <a:graphicData uri="http://schemas.openxmlformats.org/drawingml/2006/table">
            <a:tbl>
              <a:tblPr firstRow="1" bandRow="1">
                <a:noFill/>
                <a:tableStyleId>{8615D40F-ADB5-452E-995C-1F913D73AAE0}</a:tableStyleId>
              </a:tblPr>
              <a:tblGrid>
                <a:gridCol w="57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4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696">
                  <a:extLst>
                    <a:ext uri="{9D8B030D-6E8A-4147-A177-3AD203B41FA5}">
                      <a16:colId xmlns:a16="http://schemas.microsoft.com/office/drawing/2014/main" val="630698201"/>
                    </a:ext>
                  </a:extLst>
                </a:gridCol>
                <a:gridCol w="839103">
                  <a:extLst>
                    <a:ext uri="{9D8B030D-6E8A-4147-A177-3AD203B41FA5}">
                      <a16:colId xmlns:a16="http://schemas.microsoft.com/office/drawing/2014/main" val="1605712413"/>
                    </a:ext>
                  </a:extLst>
                </a:gridCol>
                <a:gridCol w="750842">
                  <a:extLst>
                    <a:ext uri="{9D8B030D-6E8A-4147-A177-3AD203B41FA5}">
                      <a16:colId xmlns:a16="http://schemas.microsoft.com/office/drawing/2014/main" val="3944846011"/>
                    </a:ext>
                  </a:extLst>
                </a:gridCol>
              </a:tblGrid>
              <a:tr h="24454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21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4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54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22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4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True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54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23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4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False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54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24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4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False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54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25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5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False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54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26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5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“”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False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07201" y="1003241"/>
            <a:ext cx="5384800" cy="3389459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7"/>
          <p:cNvSpPr txBox="1"/>
          <p:nvPr/>
        </p:nvSpPr>
        <p:spPr>
          <a:xfrm>
            <a:off x="6914109" y="58698"/>
            <a:ext cx="553189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 sz="1200" dirty="0"/>
          </a:p>
        </p:txBody>
      </p:sp>
      <p:graphicFrame>
        <p:nvGraphicFramePr>
          <p:cNvPr id="260" name="Google Shape;260;p37"/>
          <p:cNvGraphicFramePr/>
          <p:nvPr>
            <p:extLst>
              <p:ext uri="{D42A27DB-BD31-4B8C-83A1-F6EECF244321}">
                <p14:modId xmlns:p14="http://schemas.microsoft.com/office/powerpoint/2010/main" val="1770022018"/>
              </p:ext>
            </p:extLst>
          </p:nvPr>
        </p:nvGraphicFramePr>
        <p:xfrm>
          <a:off x="433014" y="58698"/>
          <a:ext cx="6374186" cy="2682350"/>
        </p:xfrm>
        <a:graphic>
          <a:graphicData uri="http://schemas.openxmlformats.org/drawingml/2006/table">
            <a:tbl>
              <a:tblPr firstRow="1" bandRow="1">
                <a:noFill/>
                <a:tableStyleId>{8615D40F-ADB5-452E-995C-1F913D73AAE0}</a:tableStyleId>
              </a:tblPr>
              <a:tblGrid>
                <a:gridCol w="627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57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7014">
                  <a:extLst>
                    <a:ext uri="{9D8B030D-6E8A-4147-A177-3AD203B41FA5}">
                      <a16:colId xmlns:a16="http://schemas.microsoft.com/office/drawing/2014/main" val="1762460755"/>
                    </a:ext>
                  </a:extLst>
                </a:gridCol>
                <a:gridCol w="786660">
                  <a:extLst>
                    <a:ext uri="{9D8B030D-6E8A-4147-A177-3AD203B41FA5}">
                      <a16:colId xmlns:a16="http://schemas.microsoft.com/office/drawing/2014/main" val="2730403155"/>
                    </a:ext>
                  </a:extLst>
                </a:gridCol>
                <a:gridCol w="1295979">
                  <a:extLst>
                    <a:ext uri="{9D8B030D-6E8A-4147-A177-3AD203B41FA5}">
                      <a16:colId xmlns:a16="http://schemas.microsoft.com/office/drawing/2014/main" val="2488627635"/>
                    </a:ext>
                  </a:extLst>
                </a:gridCol>
                <a:gridCol w="1251844">
                  <a:extLst>
                    <a:ext uri="{9D8B030D-6E8A-4147-A177-3AD203B41FA5}">
                      <a16:colId xmlns:a16="http://schemas.microsoft.com/office/drawing/2014/main" val="1217610542"/>
                    </a:ext>
                  </a:extLst>
                </a:gridCol>
              </a:tblGrid>
              <a:tr h="22095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Step</a:t>
                      </a:r>
                      <a:endParaRPr sz="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 err="1"/>
                        <a:t>i</a:t>
                      </a:r>
                      <a:r>
                        <a:rPr lang="en-GB" sz="800" dirty="0"/>
                        <a:t>&lt;5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 err="1"/>
                        <a:t>i</a:t>
                      </a:r>
                      <a:r>
                        <a:rPr lang="en-GB" sz="800" dirty="0"/>
                        <a:t>&gt;1 and </a:t>
                      </a:r>
                      <a:r>
                        <a:rPr lang="en-GB" sz="800" dirty="0" err="1"/>
                        <a:t>i</a:t>
                      </a:r>
                      <a:r>
                        <a:rPr lang="en-GB" sz="800" dirty="0"/>
                        <a:t>&lt;4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 err="1"/>
                        <a:t>i</a:t>
                      </a:r>
                      <a:r>
                        <a:rPr lang="en-GB" sz="800" dirty="0"/>
                        <a:t>==0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Result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95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1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0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95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2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0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“”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95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3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0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True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“”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95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4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0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False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“”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95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5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0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True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“”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95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6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0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Hello, zero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095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7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1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095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8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1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True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095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9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1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False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095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10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1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False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2" name="Google Shape;260;p37">
            <a:extLst>
              <a:ext uri="{FF2B5EF4-FFF2-40B4-BE49-F238E27FC236}">
                <a16:creationId xmlns:a16="http://schemas.microsoft.com/office/drawing/2014/main" id="{FF91157B-2E03-C833-9CAE-D19736AFA0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7031504"/>
              </p:ext>
            </p:extLst>
          </p:nvPr>
        </p:nvGraphicFramePr>
        <p:xfrm>
          <a:off x="433013" y="2741048"/>
          <a:ext cx="6374186" cy="3139550"/>
        </p:xfrm>
        <a:graphic>
          <a:graphicData uri="http://schemas.openxmlformats.org/drawingml/2006/table">
            <a:tbl>
              <a:tblPr firstRow="1" bandRow="1">
                <a:noFill/>
                <a:tableStyleId>{8615D40F-ADB5-452E-995C-1F913D73AAE0}</a:tableStyleId>
              </a:tblPr>
              <a:tblGrid>
                <a:gridCol w="630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614">
                  <a:extLst>
                    <a:ext uri="{9D8B030D-6E8A-4147-A177-3AD203B41FA5}">
                      <a16:colId xmlns:a16="http://schemas.microsoft.com/office/drawing/2014/main" val="4230356540"/>
                    </a:ext>
                  </a:extLst>
                </a:gridCol>
                <a:gridCol w="907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0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22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3693">
                  <a:extLst>
                    <a:ext uri="{9D8B030D-6E8A-4147-A177-3AD203B41FA5}">
                      <a16:colId xmlns:a16="http://schemas.microsoft.com/office/drawing/2014/main" val="1762460755"/>
                    </a:ext>
                  </a:extLst>
                </a:gridCol>
                <a:gridCol w="1209710">
                  <a:extLst>
                    <a:ext uri="{9D8B030D-6E8A-4147-A177-3AD203B41FA5}">
                      <a16:colId xmlns:a16="http://schemas.microsoft.com/office/drawing/2014/main" val="2730403155"/>
                    </a:ext>
                  </a:extLst>
                </a:gridCol>
              </a:tblGrid>
              <a:tr h="24364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/>
                        <a:t>11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/>
                        <a:t>2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4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12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2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True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64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13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2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True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92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14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2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Hello zero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Hello world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64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15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2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False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64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16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3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64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17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3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True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64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18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3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True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819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19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3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Hello zero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Hello world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Hello world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64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20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3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False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64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21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4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3" name="Google Shape;260;p37">
            <a:extLst>
              <a:ext uri="{FF2B5EF4-FFF2-40B4-BE49-F238E27FC236}">
                <a16:creationId xmlns:a16="http://schemas.microsoft.com/office/drawing/2014/main" id="{BA02E53A-D6CE-18A2-58C4-CF8EDC71E9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187031"/>
              </p:ext>
            </p:extLst>
          </p:nvPr>
        </p:nvGraphicFramePr>
        <p:xfrm>
          <a:off x="433014" y="5880598"/>
          <a:ext cx="6374186" cy="1645980"/>
        </p:xfrm>
        <a:graphic>
          <a:graphicData uri="http://schemas.openxmlformats.org/drawingml/2006/table">
            <a:tbl>
              <a:tblPr firstRow="1" bandRow="1">
                <a:noFill/>
                <a:tableStyleId>{8615D40F-ADB5-452E-995C-1F913D73AAE0}</a:tableStyleId>
              </a:tblPr>
              <a:tblGrid>
                <a:gridCol w="638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504">
                  <a:extLst>
                    <a:ext uri="{9D8B030D-6E8A-4147-A177-3AD203B41FA5}">
                      <a16:colId xmlns:a16="http://schemas.microsoft.com/office/drawing/2014/main" val="4230356540"/>
                    </a:ext>
                  </a:extLst>
                </a:gridCol>
                <a:gridCol w="919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24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3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1844">
                  <a:extLst>
                    <a:ext uri="{9D8B030D-6E8A-4147-A177-3AD203B41FA5}">
                      <a16:colId xmlns:a16="http://schemas.microsoft.com/office/drawing/2014/main" val="1762460755"/>
                    </a:ext>
                  </a:extLst>
                </a:gridCol>
                <a:gridCol w="1251844">
                  <a:extLst>
                    <a:ext uri="{9D8B030D-6E8A-4147-A177-3AD203B41FA5}">
                      <a16:colId xmlns:a16="http://schemas.microsoft.com/office/drawing/2014/main" val="2730403155"/>
                    </a:ext>
                  </a:extLst>
                </a:gridCol>
              </a:tblGrid>
              <a:tr h="19919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/>
                        <a:t>22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/>
                        <a:t>4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/>
                        <a:t>True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19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/>
                        <a:t>23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/>
                        <a:t>4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/>
                        <a:t>False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19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/>
                        <a:t>24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/>
                        <a:t>4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/>
                        <a:t>False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919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/>
                        <a:t>25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/>
                        <a:t>5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919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/>
                        <a:t>26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/>
                        <a:t>5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/>
                        <a:t>False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6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/>
                        <a:t>27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/>
                        <a:t>5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/>
                        <a:t>Hello zero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/>
                        <a:t>Hello world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/>
                        <a:t>Hello world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67481" y="1260976"/>
            <a:ext cx="6505576" cy="215843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8"/>
          <p:cNvSpPr txBox="1"/>
          <p:nvPr/>
        </p:nvSpPr>
        <p:spPr>
          <a:xfrm>
            <a:off x="6384895" y="0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 dirty="0"/>
          </a:p>
        </p:txBody>
      </p:sp>
      <p:graphicFrame>
        <p:nvGraphicFramePr>
          <p:cNvPr id="267" name="Google Shape;267;p38"/>
          <p:cNvGraphicFramePr/>
          <p:nvPr>
            <p:extLst>
              <p:ext uri="{D42A27DB-BD31-4B8C-83A1-F6EECF244321}">
                <p14:modId xmlns:p14="http://schemas.microsoft.com/office/powerpoint/2010/main" val="2938878554"/>
              </p:ext>
            </p:extLst>
          </p:nvPr>
        </p:nvGraphicFramePr>
        <p:xfrm>
          <a:off x="335282" y="1068270"/>
          <a:ext cx="4945575" cy="4333800"/>
        </p:xfrm>
        <a:graphic>
          <a:graphicData uri="http://schemas.openxmlformats.org/drawingml/2006/table">
            <a:tbl>
              <a:tblPr firstRow="1" bandRow="1">
                <a:noFill/>
                <a:tableStyleId>{8615D40F-ADB5-452E-995C-1F913D73AAE0}</a:tableStyleId>
              </a:tblPr>
              <a:tblGrid>
                <a:gridCol w="76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0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output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4012" y="731109"/>
            <a:ext cx="4866409" cy="3061782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9"/>
          <p:cNvSpPr txBox="1"/>
          <p:nvPr/>
        </p:nvSpPr>
        <p:spPr>
          <a:xfrm>
            <a:off x="6634709" y="146334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 dirty="0"/>
          </a:p>
        </p:txBody>
      </p:sp>
      <p:graphicFrame>
        <p:nvGraphicFramePr>
          <p:cNvPr id="274" name="Google Shape;274;p39"/>
          <p:cNvGraphicFramePr/>
          <p:nvPr>
            <p:extLst>
              <p:ext uri="{D42A27DB-BD31-4B8C-83A1-F6EECF244321}">
                <p14:modId xmlns:p14="http://schemas.microsoft.com/office/powerpoint/2010/main" val="3368831911"/>
              </p:ext>
            </p:extLst>
          </p:nvPr>
        </p:nvGraphicFramePr>
        <p:xfrm>
          <a:off x="1" y="1"/>
          <a:ext cx="6634712" cy="3428998"/>
        </p:xfrm>
        <a:graphic>
          <a:graphicData uri="http://schemas.openxmlformats.org/drawingml/2006/table">
            <a:tbl>
              <a:tblPr firstRow="1" bandRow="1">
                <a:noFill/>
                <a:tableStyleId>{8615D40F-ADB5-452E-995C-1F913D73AAE0}</a:tableStyleId>
              </a:tblPr>
              <a:tblGrid>
                <a:gridCol w="1280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13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6092">
                  <a:extLst>
                    <a:ext uri="{9D8B030D-6E8A-4147-A177-3AD203B41FA5}">
                      <a16:colId xmlns:a16="http://schemas.microsoft.com/office/drawing/2014/main" val="2571165308"/>
                    </a:ext>
                  </a:extLst>
                </a:gridCol>
                <a:gridCol w="1235338">
                  <a:extLst>
                    <a:ext uri="{9D8B030D-6E8A-4147-A177-3AD203B41FA5}">
                      <a16:colId xmlns:a16="http://schemas.microsoft.com/office/drawing/2014/main" val="1184676499"/>
                    </a:ext>
                  </a:extLst>
                </a:gridCol>
                <a:gridCol w="1235338">
                  <a:extLst>
                    <a:ext uri="{9D8B030D-6E8A-4147-A177-3AD203B41FA5}">
                      <a16:colId xmlns:a16="http://schemas.microsoft.com/office/drawing/2014/main" val="524796659"/>
                    </a:ext>
                  </a:extLst>
                </a:gridCol>
              </a:tblGrid>
              <a:tr h="34611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Step</a:t>
                      </a:r>
                      <a:endParaRPr sz="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/>
                        <a:t>i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 err="1"/>
                        <a:t>i</a:t>
                      </a:r>
                      <a:r>
                        <a:rPr lang="en-US" sz="1000" dirty="0"/>
                        <a:t>==0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 err="1"/>
                        <a:t>i</a:t>
                      </a:r>
                      <a:r>
                        <a:rPr lang="en-GB" sz="800" dirty="0"/>
                        <a:t>&gt;=4 and </a:t>
                      </a:r>
                      <a:r>
                        <a:rPr lang="en-GB" sz="800" dirty="0" err="1"/>
                        <a:t>i</a:t>
                      </a:r>
                      <a:r>
                        <a:rPr lang="en-GB" sz="800" dirty="0"/>
                        <a:t>&lt;=7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 err="1"/>
                        <a:t>i</a:t>
                      </a:r>
                      <a:r>
                        <a:rPr lang="en-GB" sz="800" dirty="0"/>
                        <a:t>&gt;=1 and </a:t>
                      </a:r>
                      <a:r>
                        <a:rPr lang="en-GB" sz="800" dirty="0" err="1"/>
                        <a:t>i</a:t>
                      </a:r>
                      <a:r>
                        <a:rPr lang="en-GB" sz="800" dirty="0"/>
                        <a:t>&lt;=3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/>
                        <a:t>output</a:t>
                      </a:r>
                      <a:endParaRPr sz="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28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1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0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28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2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0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True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28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3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0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Hello</a:t>
                      </a:r>
                      <a:endParaRPr sz="1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28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4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1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28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5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1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False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28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6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1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False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828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7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1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True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28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8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1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 err="1"/>
                        <a:t>OKay</a:t>
                      </a:r>
                      <a:endParaRPr sz="1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828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9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2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828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10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2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False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2" name="Google Shape;274;p39">
            <a:extLst>
              <a:ext uri="{FF2B5EF4-FFF2-40B4-BE49-F238E27FC236}">
                <a16:creationId xmlns:a16="http://schemas.microsoft.com/office/drawing/2014/main" id="{E24724EC-9E32-2384-B4E2-300986C8BD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8946993"/>
              </p:ext>
            </p:extLst>
          </p:nvPr>
        </p:nvGraphicFramePr>
        <p:xfrm>
          <a:off x="-3" y="3428999"/>
          <a:ext cx="6634712" cy="3168749"/>
        </p:xfrm>
        <a:graphic>
          <a:graphicData uri="http://schemas.openxmlformats.org/drawingml/2006/table">
            <a:tbl>
              <a:tblPr firstRow="1" bandRow="1">
                <a:noFill/>
                <a:tableStyleId>{8615D40F-ADB5-452E-995C-1F913D73AAE0}</a:tableStyleId>
              </a:tblPr>
              <a:tblGrid>
                <a:gridCol w="1280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13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6092">
                  <a:extLst>
                    <a:ext uri="{9D8B030D-6E8A-4147-A177-3AD203B41FA5}">
                      <a16:colId xmlns:a16="http://schemas.microsoft.com/office/drawing/2014/main" val="2571165308"/>
                    </a:ext>
                  </a:extLst>
                </a:gridCol>
                <a:gridCol w="1235338">
                  <a:extLst>
                    <a:ext uri="{9D8B030D-6E8A-4147-A177-3AD203B41FA5}">
                      <a16:colId xmlns:a16="http://schemas.microsoft.com/office/drawing/2014/main" val="1184676499"/>
                    </a:ext>
                  </a:extLst>
                </a:gridCol>
                <a:gridCol w="1235338">
                  <a:extLst>
                    <a:ext uri="{9D8B030D-6E8A-4147-A177-3AD203B41FA5}">
                      <a16:colId xmlns:a16="http://schemas.microsoft.com/office/drawing/2014/main" val="524796659"/>
                    </a:ext>
                  </a:extLst>
                </a:gridCol>
              </a:tblGrid>
              <a:tr h="31984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/>
                        <a:t>11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2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/>
                        <a:t>False</a:t>
                      </a: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89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12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2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True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89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13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2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Okay</a:t>
                      </a:r>
                      <a:endParaRPr sz="1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89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14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3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89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15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3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False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89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16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3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False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89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17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3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True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89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18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3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OK</a:t>
                      </a:r>
                      <a:endParaRPr sz="1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89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19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4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89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20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4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False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489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10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2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True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3246" y="584775"/>
            <a:ext cx="4378754" cy="3370427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0"/>
          <p:cNvSpPr txBox="1"/>
          <p:nvPr/>
        </p:nvSpPr>
        <p:spPr>
          <a:xfrm>
            <a:off x="6634709" y="0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 dirty="0"/>
          </a:p>
        </p:txBody>
      </p:sp>
      <p:graphicFrame>
        <p:nvGraphicFramePr>
          <p:cNvPr id="281" name="Google Shape;281;p40"/>
          <p:cNvGraphicFramePr/>
          <p:nvPr>
            <p:extLst>
              <p:ext uri="{D42A27DB-BD31-4B8C-83A1-F6EECF244321}">
                <p14:modId xmlns:p14="http://schemas.microsoft.com/office/powerpoint/2010/main" val="1588955642"/>
              </p:ext>
            </p:extLst>
          </p:nvPr>
        </p:nvGraphicFramePr>
        <p:xfrm>
          <a:off x="-1" y="0"/>
          <a:ext cx="5410202" cy="2834750"/>
        </p:xfrm>
        <a:graphic>
          <a:graphicData uri="http://schemas.openxmlformats.org/drawingml/2006/table">
            <a:tbl>
              <a:tblPr firstRow="1" bandRow="1">
                <a:noFill/>
                <a:tableStyleId>{8615D40F-ADB5-452E-995C-1F913D73AAE0}</a:tableStyleId>
              </a:tblPr>
              <a:tblGrid>
                <a:gridCol w="639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7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24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6670">
                  <a:extLst>
                    <a:ext uri="{9D8B030D-6E8A-4147-A177-3AD203B41FA5}">
                      <a16:colId xmlns:a16="http://schemas.microsoft.com/office/drawing/2014/main" val="119265286"/>
                    </a:ext>
                  </a:extLst>
                </a:gridCol>
                <a:gridCol w="842100">
                  <a:extLst>
                    <a:ext uri="{9D8B030D-6E8A-4147-A177-3AD203B41FA5}">
                      <a16:colId xmlns:a16="http://schemas.microsoft.com/office/drawing/2014/main" val="3735937977"/>
                    </a:ext>
                  </a:extLst>
                </a:gridCol>
                <a:gridCol w="842100">
                  <a:extLst>
                    <a:ext uri="{9D8B030D-6E8A-4147-A177-3AD203B41FA5}">
                      <a16:colId xmlns:a16="http://schemas.microsoft.com/office/drawing/2014/main" val="353066521"/>
                    </a:ext>
                  </a:extLst>
                </a:gridCol>
              </a:tblGrid>
              <a:tr h="31599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Step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/>
                        <a:t>i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number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 err="1"/>
                        <a:t>i</a:t>
                      </a:r>
                      <a:r>
                        <a:rPr lang="en-US" sz="1000" dirty="0"/>
                        <a:t>==0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 err="1"/>
                        <a:t>i</a:t>
                      </a:r>
                      <a:r>
                        <a:rPr lang="en-GB" sz="1000" dirty="0"/>
                        <a:t>&gt;=4 and </a:t>
                      </a:r>
                      <a:r>
                        <a:rPr lang="en-GB" sz="1000" dirty="0" err="1"/>
                        <a:t>i</a:t>
                      </a:r>
                      <a:r>
                        <a:rPr lang="en-GB" sz="1000" dirty="0"/>
                        <a:t>&lt;=7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 err="1"/>
                        <a:t>i</a:t>
                      </a:r>
                      <a:r>
                        <a:rPr lang="en-GB" sz="1000" dirty="0"/>
                        <a:t>&gt;=1 and </a:t>
                      </a:r>
                      <a:r>
                        <a:rPr lang="en-GB" sz="1000" dirty="0" err="1"/>
                        <a:t>i</a:t>
                      </a:r>
                      <a:r>
                        <a:rPr lang="en-GB" sz="1000" dirty="0"/>
                        <a:t>&lt;=3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Output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46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1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0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46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2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0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0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46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3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0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0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True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46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4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0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1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46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5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1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1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446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6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1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1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True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446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7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1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4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446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8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2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4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446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9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2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4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True 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446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10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2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7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2" name="Google Shape;281;p40">
            <a:extLst>
              <a:ext uri="{FF2B5EF4-FFF2-40B4-BE49-F238E27FC236}">
                <a16:creationId xmlns:a16="http://schemas.microsoft.com/office/drawing/2014/main" id="{83A36576-D42B-48D2-CAA8-9405BECE39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5524792"/>
              </p:ext>
            </p:extLst>
          </p:nvPr>
        </p:nvGraphicFramePr>
        <p:xfrm>
          <a:off x="-1" y="2834750"/>
          <a:ext cx="5410202" cy="2438500"/>
        </p:xfrm>
        <a:graphic>
          <a:graphicData uri="http://schemas.openxmlformats.org/drawingml/2006/table">
            <a:tbl>
              <a:tblPr firstRow="1" bandRow="1">
                <a:noFill/>
                <a:tableStyleId>{8615D40F-ADB5-452E-995C-1F913D73AAE0}</a:tableStyleId>
              </a:tblPr>
              <a:tblGrid>
                <a:gridCol w="639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7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24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6670">
                  <a:extLst>
                    <a:ext uri="{9D8B030D-6E8A-4147-A177-3AD203B41FA5}">
                      <a16:colId xmlns:a16="http://schemas.microsoft.com/office/drawing/2014/main" val="119265286"/>
                    </a:ext>
                  </a:extLst>
                </a:gridCol>
                <a:gridCol w="842100">
                  <a:extLst>
                    <a:ext uri="{9D8B030D-6E8A-4147-A177-3AD203B41FA5}">
                      <a16:colId xmlns:a16="http://schemas.microsoft.com/office/drawing/2014/main" val="3735937977"/>
                    </a:ext>
                  </a:extLst>
                </a:gridCol>
                <a:gridCol w="842100">
                  <a:extLst>
                    <a:ext uri="{9D8B030D-6E8A-4147-A177-3AD203B41FA5}">
                      <a16:colId xmlns:a16="http://schemas.microsoft.com/office/drawing/2014/main" val="353066521"/>
                    </a:ext>
                  </a:extLst>
                </a:gridCol>
              </a:tblGrid>
              <a:tr h="21510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11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3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7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10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12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3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7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True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10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13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3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10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10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14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4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10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10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15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4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10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True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10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16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4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12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10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17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5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12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True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10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18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5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14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10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19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6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14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10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20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6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14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True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3" name="Google Shape;281;p40">
            <a:extLst>
              <a:ext uri="{FF2B5EF4-FFF2-40B4-BE49-F238E27FC236}">
                <a16:creationId xmlns:a16="http://schemas.microsoft.com/office/drawing/2014/main" id="{B83FDB91-EBCF-BBF2-E270-5DC363EFE2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5843835"/>
              </p:ext>
            </p:extLst>
          </p:nvPr>
        </p:nvGraphicFramePr>
        <p:xfrm>
          <a:off x="-1" y="5260450"/>
          <a:ext cx="5410202" cy="975400"/>
        </p:xfrm>
        <a:graphic>
          <a:graphicData uri="http://schemas.openxmlformats.org/drawingml/2006/table">
            <a:tbl>
              <a:tblPr firstRow="1" bandRow="1">
                <a:noFill/>
                <a:tableStyleId>{8615D40F-ADB5-452E-995C-1F913D73AAE0}</a:tableStyleId>
              </a:tblPr>
              <a:tblGrid>
                <a:gridCol w="639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7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24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6670">
                  <a:extLst>
                    <a:ext uri="{9D8B030D-6E8A-4147-A177-3AD203B41FA5}">
                      <a16:colId xmlns:a16="http://schemas.microsoft.com/office/drawing/2014/main" val="119265286"/>
                    </a:ext>
                  </a:extLst>
                </a:gridCol>
                <a:gridCol w="842100">
                  <a:extLst>
                    <a:ext uri="{9D8B030D-6E8A-4147-A177-3AD203B41FA5}">
                      <a16:colId xmlns:a16="http://schemas.microsoft.com/office/drawing/2014/main" val="3735937977"/>
                    </a:ext>
                  </a:extLst>
                </a:gridCol>
                <a:gridCol w="842100">
                  <a:extLst>
                    <a:ext uri="{9D8B030D-6E8A-4147-A177-3AD203B41FA5}">
                      <a16:colId xmlns:a16="http://schemas.microsoft.com/office/drawing/2014/main" val="353066521"/>
                    </a:ext>
                  </a:extLst>
                </a:gridCol>
              </a:tblGrid>
              <a:tr h="21510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21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6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16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10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22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6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16</a:t>
                      </a: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16</a:t>
                      </a:r>
                      <a:endParaRPr sz="1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10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10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69863" y="1386350"/>
            <a:ext cx="4642800" cy="256575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0" name="Google Shape;100;p15"/>
          <p:cNvGraphicFramePr/>
          <p:nvPr>
            <p:extLst>
              <p:ext uri="{D42A27DB-BD31-4B8C-83A1-F6EECF244321}">
                <p14:modId xmlns:p14="http://schemas.microsoft.com/office/powerpoint/2010/main" val="1804845884"/>
              </p:ext>
            </p:extLst>
          </p:nvPr>
        </p:nvGraphicFramePr>
        <p:xfrm>
          <a:off x="1364566" y="1742438"/>
          <a:ext cx="2956181" cy="4419340"/>
        </p:xfrm>
        <a:graphic>
          <a:graphicData uri="http://schemas.openxmlformats.org/drawingml/2006/table">
            <a:tbl>
              <a:tblPr firstRow="1" bandRow="1">
                <a:noFill/>
                <a:tableStyleId>{8615D40F-ADB5-452E-995C-1F913D73AAE0}</a:tableStyleId>
              </a:tblPr>
              <a:tblGrid>
                <a:gridCol w="516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output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b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1" name="Google Shape;101;p15"/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94323" y="1297857"/>
            <a:ext cx="3513747" cy="237141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7" name="Google Shape;107;p16"/>
          <p:cNvGraphicFramePr/>
          <p:nvPr>
            <p:extLst>
              <p:ext uri="{D42A27DB-BD31-4B8C-83A1-F6EECF244321}">
                <p14:modId xmlns:p14="http://schemas.microsoft.com/office/powerpoint/2010/main" val="768518928"/>
              </p:ext>
            </p:extLst>
          </p:nvPr>
        </p:nvGraphicFramePr>
        <p:xfrm>
          <a:off x="1417460" y="1350434"/>
          <a:ext cx="3084100" cy="4419340"/>
        </p:xfrm>
        <a:graphic>
          <a:graphicData uri="http://schemas.openxmlformats.org/drawingml/2006/table">
            <a:tbl>
              <a:tblPr firstRow="1" bandRow="1">
                <a:noFill/>
                <a:tableStyleId>{8615D40F-ADB5-452E-995C-1F913D73AAE0}</a:tableStyleId>
              </a:tblPr>
              <a:tblGrid>
                <a:gridCol w="64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output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10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8" name="Google Shape;108;p16"/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96684" y="1169169"/>
            <a:ext cx="4566315" cy="306294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7AD3307-F890-6491-DB08-0D7C319A8D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147356"/>
              </p:ext>
            </p:extLst>
          </p:nvPr>
        </p:nvGraphicFramePr>
        <p:xfrm>
          <a:off x="711642" y="1161360"/>
          <a:ext cx="4423068" cy="3871748"/>
        </p:xfrm>
        <a:graphic>
          <a:graphicData uri="http://schemas.openxmlformats.org/drawingml/2006/table">
            <a:tbl>
              <a:tblPr firstRow="1" bandRow="1">
                <a:tableStyleId>{8615D40F-ADB5-452E-995C-1F913D73AAE0}</a:tableStyleId>
              </a:tblPr>
              <a:tblGrid>
                <a:gridCol w="1105767">
                  <a:extLst>
                    <a:ext uri="{9D8B030D-6E8A-4147-A177-3AD203B41FA5}">
                      <a16:colId xmlns:a16="http://schemas.microsoft.com/office/drawing/2014/main" val="2864760977"/>
                    </a:ext>
                  </a:extLst>
                </a:gridCol>
                <a:gridCol w="1105767">
                  <a:extLst>
                    <a:ext uri="{9D8B030D-6E8A-4147-A177-3AD203B41FA5}">
                      <a16:colId xmlns:a16="http://schemas.microsoft.com/office/drawing/2014/main" val="1873214697"/>
                    </a:ext>
                  </a:extLst>
                </a:gridCol>
                <a:gridCol w="1105767">
                  <a:extLst>
                    <a:ext uri="{9D8B030D-6E8A-4147-A177-3AD203B41FA5}">
                      <a16:colId xmlns:a16="http://schemas.microsoft.com/office/drawing/2014/main" val="183398224"/>
                    </a:ext>
                  </a:extLst>
                </a:gridCol>
                <a:gridCol w="1105767">
                  <a:extLst>
                    <a:ext uri="{9D8B030D-6E8A-4147-A177-3AD203B41FA5}">
                      <a16:colId xmlns:a16="http://schemas.microsoft.com/office/drawing/2014/main" val="2567248278"/>
                    </a:ext>
                  </a:extLst>
                </a:gridCol>
              </a:tblGrid>
              <a:tr h="47908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a&lt;10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Output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604583"/>
                  </a:ext>
                </a:extLst>
              </a:tr>
              <a:tr h="47908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955626"/>
                  </a:ext>
                </a:extLst>
              </a:tr>
              <a:tr h="47908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37758"/>
                  </a:ext>
                </a:extLst>
              </a:tr>
              <a:tr h="479084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891836"/>
                  </a:ext>
                </a:extLst>
              </a:tr>
              <a:tr h="4790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785808"/>
                  </a:ext>
                </a:extLst>
              </a:tr>
              <a:tr h="4790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755996"/>
                  </a:ext>
                </a:extLst>
              </a:tr>
              <a:tr h="47908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577544"/>
                  </a:ext>
                </a:extLst>
              </a:tr>
              <a:tr h="47908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035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96111" y="942060"/>
            <a:ext cx="4465074" cy="3134138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81F0BED-2FF0-C7FE-357E-177514FB5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980206"/>
              </p:ext>
            </p:extLst>
          </p:nvPr>
        </p:nvGraphicFramePr>
        <p:xfrm>
          <a:off x="404838" y="942059"/>
          <a:ext cx="5292576" cy="3134140"/>
        </p:xfrm>
        <a:graphic>
          <a:graphicData uri="http://schemas.openxmlformats.org/drawingml/2006/table">
            <a:tbl>
              <a:tblPr firstRow="1" bandRow="1">
                <a:tableStyleId>{8615D40F-ADB5-452E-995C-1F913D73AAE0}</a:tableStyleId>
              </a:tblPr>
              <a:tblGrid>
                <a:gridCol w="1323144">
                  <a:extLst>
                    <a:ext uri="{9D8B030D-6E8A-4147-A177-3AD203B41FA5}">
                      <a16:colId xmlns:a16="http://schemas.microsoft.com/office/drawing/2014/main" val="66277080"/>
                    </a:ext>
                  </a:extLst>
                </a:gridCol>
                <a:gridCol w="1323144">
                  <a:extLst>
                    <a:ext uri="{9D8B030D-6E8A-4147-A177-3AD203B41FA5}">
                      <a16:colId xmlns:a16="http://schemas.microsoft.com/office/drawing/2014/main" val="2490936596"/>
                    </a:ext>
                  </a:extLst>
                </a:gridCol>
                <a:gridCol w="1323144">
                  <a:extLst>
                    <a:ext uri="{9D8B030D-6E8A-4147-A177-3AD203B41FA5}">
                      <a16:colId xmlns:a16="http://schemas.microsoft.com/office/drawing/2014/main" val="1011982806"/>
                    </a:ext>
                  </a:extLst>
                </a:gridCol>
                <a:gridCol w="1323144">
                  <a:extLst>
                    <a:ext uri="{9D8B030D-6E8A-4147-A177-3AD203B41FA5}">
                      <a16:colId xmlns:a16="http://schemas.microsoft.com/office/drawing/2014/main" val="689703842"/>
                    </a:ext>
                  </a:extLst>
                </a:gridCol>
              </a:tblGrid>
              <a:tr h="626828">
                <a:tc>
                  <a:txBody>
                    <a:bodyPr/>
                    <a:lstStyle/>
                    <a:p>
                      <a:r>
                        <a:rPr lang="en-GB" dirty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a&lt;=10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output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346083"/>
                  </a:ext>
                </a:extLst>
              </a:tr>
              <a:tr h="626828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80107"/>
                  </a:ext>
                </a:extLst>
              </a:tr>
              <a:tr h="626828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485777"/>
                  </a:ext>
                </a:extLst>
              </a:tr>
              <a:tr h="626828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261614"/>
                  </a:ext>
                </a:extLst>
              </a:tr>
              <a:tr h="626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52174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7886" y="1171784"/>
            <a:ext cx="4329112" cy="365309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/>
        </p:nvSpPr>
        <p:spPr>
          <a:xfrm>
            <a:off x="2502212" y="272943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17E68B2-37F2-CDC6-8A56-3503FC0C51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776261"/>
              </p:ext>
            </p:extLst>
          </p:nvPr>
        </p:nvGraphicFramePr>
        <p:xfrm>
          <a:off x="4440" y="857719"/>
          <a:ext cx="6091560" cy="3784620"/>
        </p:xfrm>
        <a:graphic>
          <a:graphicData uri="http://schemas.openxmlformats.org/drawingml/2006/table">
            <a:tbl>
              <a:tblPr firstRow="1" bandRow="1">
                <a:tableStyleId>{8615D40F-ADB5-452E-995C-1F913D73AAE0}</a:tableStyleId>
              </a:tblPr>
              <a:tblGrid>
                <a:gridCol w="1015260">
                  <a:extLst>
                    <a:ext uri="{9D8B030D-6E8A-4147-A177-3AD203B41FA5}">
                      <a16:colId xmlns:a16="http://schemas.microsoft.com/office/drawing/2014/main" val="769368599"/>
                    </a:ext>
                  </a:extLst>
                </a:gridCol>
                <a:gridCol w="1015260">
                  <a:extLst>
                    <a:ext uri="{9D8B030D-6E8A-4147-A177-3AD203B41FA5}">
                      <a16:colId xmlns:a16="http://schemas.microsoft.com/office/drawing/2014/main" val="23103215"/>
                    </a:ext>
                  </a:extLst>
                </a:gridCol>
                <a:gridCol w="1015260">
                  <a:extLst>
                    <a:ext uri="{9D8B030D-6E8A-4147-A177-3AD203B41FA5}">
                      <a16:colId xmlns:a16="http://schemas.microsoft.com/office/drawing/2014/main" val="2822790586"/>
                    </a:ext>
                  </a:extLst>
                </a:gridCol>
                <a:gridCol w="1015260">
                  <a:extLst>
                    <a:ext uri="{9D8B030D-6E8A-4147-A177-3AD203B41FA5}">
                      <a16:colId xmlns:a16="http://schemas.microsoft.com/office/drawing/2014/main" val="407886657"/>
                    </a:ext>
                  </a:extLst>
                </a:gridCol>
                <a:gridCol w="1027025">
                  <a:extLst>
                    <a:ext uri="{9D8B030D-6E8A-4147-A177-3AD203B41FA5}">
                      <a16:colId xmlns:a16="http://schemas.microsoft.com/office/drawing/2014/main" val="594194580"/>
                    </a:ext>
                  </a:extLst>
                </a:gridCol>
                <a:gridCol w="1003495">
                  <a:extLst>
                    <a:ext uri="{9D8B030D-6E8A-4147-A177-3AD203B41FA5}">
                      <a16:colId xmlns:a16="http://schemas.microsoft.com/office/drawing/2014/main" val="2152849043"/>
                    </a:ext>
                  </a:extLst>
                </a:gridCol>
              </a:tblGrid>
              <a:tr h="540660">
                <a:tc>
                  <a:txBody>
                    <a:bodyPr/>
                    <a:lstStyle/>
                    <a:p>
                      <a:r>
                        <a:rPr lang="en-GB" dirty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a&lt;=10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a==10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a&gt;=10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Output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008338"/>
                  </a:ext>
                </a:extLst>
              </a:tr>
              <a:tr h="54066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78315"/>
                  </a:ext>
                </a:extLst>
              </a:tr>
              <a:tr h="54066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7476"/>
                  </a:ext>
                </a:extLst>
              </a:tr>
              <a:tr h="54066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165008"/>
                  </a:ext>
                </a:extLst>
              </a:tr>
              <a:tr h="5406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963627"/>
                  </a:ext>
                </a:extLst>
              </a:tr>
              <a:tr h="5406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722998"/>
                  </a:ext>
                </a:extLst>
              </a:tr>
              <a:tr h="5406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693002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93D054B-134C-3F19-10D8-12F894B45E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824018"/>
              </p:ext>
            </p:extLst>
          </p:nvPr>
        </p:nvGraphicFramePr>
        <p:xfrm>
          <a:off x="4440" y="4639459"/>
          <a:ext cx="6091560" cy="370840"/>
        </p:xfrm>
        <a:graphic>
          <a:graphicData uri="http://schemas.openxmlformats.org/drawingml/2006/table">
            <a:tbl>
              <a:tblPr firstRow="1" bandRow="1">
                <a:tableStyleId>{8615D40F-ADB5-452E-995C-1F913D73AAE0}</a:tableStyleId>
              </a:tblPr>
              <a:tblGrid>
                <a:gridCol w="1022502">
                  <a:extLst>
                    <a:ext uri="{9D8B030D-6E8A-4147-A177-3AD203B41FA5}">
                      <a16:colId xmlns:a16="http://schemas.microsoft.com/office/drawing/2014/main" val="653322363"/>
                    </a:ext>
                  </a:extLst>
                </a:gridCol>
                <a:gridCol w="1012873">
                  <a:extLst>
                    <a:ext uri="{9D8B030D-6E8A-4147-A177-3AD203B41FA5}">
                      <a16:colId xmlns:a16="http://schemas.microsoft.com/office/drawing/2014/main" val="3148593704"/>
                    </a:ext>
                  </a:extLst>
                </a:gridCol>
                <a:gridCol w="998807">
                  <a:extLst>
                    <a:ext uri="{9D8B030D-6E8A-4147-A177-3AD203B41FA5}">
                      <a16:colId xmlns:a16="http://schemas.microsoft.com/office/drawing/2014/main" val="780056817"/>
                    </a:ext>
                  </a:extLst>
                </a:gridCol>
                <a:gridCol w="1012873">
                  <a:extLst>
                    <a:ext uri="{9D8B030D-6E8A-4147-A177-3AD203B41FA5}">
                      <a16:colId xmlns:a16="http://schemas.microsoft.com/office/drawing/2014/main" val="2324423462"/>
                    </a:ext>
                  </a:extLst>
                </a:gridCol>
                <a:gridCol w="1055077">
                  <a:extLst>
                    <a:ext uri="{9D8B030D-6E8A-4147-A177-3AD203B41FA5}">
                      <a16:colId xmlns:a16="http://schemas.microsoft.com/office/drawing/2014/main" val="2678767532"/>
                    </a:ext>
                  </a:extLst>
                </a:gridCol>
                <a:gridCol w="989428">
                  <a:extLst>
                    <a:ext uri="{9D8B030D-6E8A-4147-A177-3AD203B41FA5}">
                      <a16:colId xmlns:a16="http://schemas.microsoft.com/office/drawing/2014/main" val="3061812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12676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79110" y="857718"/>
            <a:ext cx="4812890" cy="378741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/>
        </p:nvSpPr>
        <p:spPr>
          <a:xfrm>
            <a:off x="6634709" y="64550"/>
            <a:ext cx="555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4C8279C-143C-C69C-B79E-BDCAF48FA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24840"/>
              </p:ext>
            </p:extLst>
          </p:nvPr>
        </p:nvGraphicFramePr>
        <p:xfrm>
          <a:off x="182880" y="649325"/>
          <a:ext cx="7379112" cy="5005888"/>
        </p:xfrm>
        <a:graphic>
          <a:graphicData uri="http://schemas.openxmlformats.org/drawingml/2006/table">
            <a:tbl>
              <a:tblPr firstRow="1" bandRow="1">
                <a:tableStyleId>{8615D40F-ADB5-452E-995C-1F913D73AAE0}</a:tableStyleId>
              </a:tblPr>
              <a:tblGrid>
                <a:gridCol w="1229852">
                  <a:extLst>
                    <a:ext uri="{9D8B030D-6E8A-4147-A177-3AD203B41FA5}">
                      <a16:colId xmlns:a16="http://schemas.microsoft.com/office/drawing/2014/main" val="657165078"/>
                    </a:ext>
                  </a:extLst>
                </a:gridCol>
                <a:gridCol w="1229852">
                  <a:extLst>
                    <a:ext uri="{9D8B030D-6E8A-4147-A177-3AD203B41FA5}">
                      <a16:colId xmlns:a16="http://schemas.microsoft.com/office/drawing/2014/main" val="2688269712"/>
                    </a:ext>
                  </a:extLst>
                </a:gridCol>
                <a:gridCol w="1229852">
                  <a:extLst>
                    <a:ext uri="{9D8B030D-6E8A-4147-A177-3AD203B41FA5}">
                      <a16:colId xmlns:a16="http://schemas.microsoft.com/office/drawing/2014/main" val="2391788355"/>
                    </a:ext>
                  </a:extLst>
                </a:gridCol>
                <a:gridCol w="1229852">
                  <a:extLst>
                    <a:ext uri="{9D8B030D-6E8A-4147-A177-3AD203B41FA5}">
                      <a16:colId xmlns:a16="http://schemas.microsoft.com/office/drawing/2014/main" val="3270475563"/>
                    </a:ext>
                  </a:extLst>
                </a:gridCol>
                <a:gridCol w="1229852">
                  <a:extLst>
                    <a:ext uri="{9D8B030D-6E8A-4147-A177-3AD203B41FA5}">
                      <a16:colId xmlns:a16="http://schemas.microsoft.com/office/drawing/2014/main" val="1363924828"/>
                    </a:ext>
                  </a:extLst>
                </a:gridCol>
                <a:gridCol w="1229852">
                  <a:extLst>
                    <a:ext uri="{9D8B030D-6E8A-4147-A177-3AD203B41FA5}">
                      <a16:colId xmlns:a16="http://schemas.microsoft.com/office/drawing/2014/main" val="3477846912"/>
                    </a:ext>
                  </a:extLst>
                </a:gridCol>
              </a:tblGrid>
              <a:tr h="625736">
                <a:tc>
                  <a:txBody>
                    <a:bodyPr/>
                    <a:lstStyle/>
                    <a:p>
                      <a:r>
                        <a:rPr lang="en-GB" dirty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a&lt;=10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a==10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a&gt;=10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output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566046"/>
                  </a:ext>
                </a:extLst>
              </a:tr>
              <a:tr h="625736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89280"/>
                  </a:ext>
                </a:extLst>
              </a:tr>
              <a:tr h="625736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474124"/>
                  </a:ext>
                </a:extLst>
              </a:tr>
              <a:tr h="625736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981882"/>
                  </a:ext>
                </a:extLst>
              </a:tr>
              <a:tr h="625736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812952"/>
                  </a:ext>
                </a:extLst>
              </a:tr>
              <a:tr h="625736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869974"/>
                  </a:ext>
                </a:extLst>
              </a:tr>
              <a:tr h="625736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505390"/>
                  </a:ext>
                </a:extLst>
              </a:tr>
              <a:tr h="625736"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Okay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25886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8839" y="599938"/>
            <a:ext cx="4663161" cy="397053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/>
        </p:nvSpPr>
        <p:spPr>
          <a:xfrm>
            <a:off x="7338092" y="76758"/>
            <a:ext cx="515401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step following code below</a:t>
            </a:r>
            <a:endParaRPr sz="12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939C148-AB02-347B-A7B9-F721749AD8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646916"/>
              </p:ext>
            </p:extLst>
          </p:nvPr>
        </p:nvGraphicFramePr>
        <p:xfrm>
          <a:off x="192100" y="219862"/>
          <a:ext cx="7145992" cy="4730690"/>
        </p:xfrm>
        <a:graphic>
          <a:graphicData uri="http://schemas.openxmlformats.org/drawingml/2006/table">
            <a:tbl>
              <a:tblPr firstRow="1" bandRow="1">
                <a:tableStyleId>{8615D40F-ADB5-452E-995C-1F913D73AAE0}</a:tableStyleId>
              </a:tblPr>
              <a:tblGrid>
                <a:gridCol w="1020856">
                  <a:extLst>
                    <a:ext uri="{9D8B030D-6E8A-4147-A177-3AD203B41FA5}">
                      <a16:colId xmlns:a16="http://schemas.microsoft.com/office/drawing/2014/main" val="3955546701"/>
                    </a:ext>
                  </a:extLst>
                </a:gridCol>
                <a:gridCol w="1020856">
                  <a:extLst>
                    <a:ext uri="{9D8B030D-6E8A-4147-A177-3AD203B41FA5}">
                      <a16:colId xmlns:a16="http://schemas.microsoft.com/office/drawing/2014/main" val="2567536459"/>
                    </a:ext>
                  </a:extLst>
                </a:gridCol>
                <a:gridCol w="1020856">
                  <a:extLst>
                    <a:ext uri="{9D8B030D-6E8A-4147-A177-3AD203B41FA5}">
                      <a16:colId xmlns:a16="http://schemas.microsoft.com/office/drawing/2014/main" val="4004293823"/>
                    </a:ext>
                  </a:extLst>
                </a:gridCol>
                <a:gridCol w="1020856">
                  <a:extLst>
                    <a:ext uri="{9D8B030D-6E8A-4147-A177-3AD203B41FA5}">
                      <a16:colId xmlns:a16="http://schemas.microsoft.com/office/drawing/2014/main" val="2072572829"/>
                    </a:ext>
                  </a:extLst>
                </a:gridCol>
                <a:gridCol w="1020856">
                  <a:extLst>
                    <a:ext uri="{9D8B030D-6E8A-4147-A177-3AD203B41FA5}">
                      <a16:colId xmlns:a16="http://schemas.microsoft.com/office/drawing/2014/main" val="3887708753"/>
                    </a:ext>
                  </a:extLst>
                </a:gridCol>
                <a:gridCol w="1020856">
                  <a:extLst>
                    <a:ext uri="{9D8B030D-6E8A-4147-A177-3AD203B41FA5}">
                      <a16:colId xmlns:a16="http://schemas.microsoft.com/office/drawing/2014/main" val="1338088912"/>
                    </a:ext>
                  </a:extLst>
                </a:gridCol>
                <a:gridCol w="1020856">
                  <a:extLst>
                    <a:ext uri="{9D8B030D-6E8A-4147-A177-3AD203B41FA5}">
                      <a16:colId xmlns:a16="http://schemas.microsoft.com/office/drawing/2014/main" val="2177676659"/>
                    </a:ext>
                  </a:extLst>
                </a:gridCol>
              </a:tblGrid>
              <a:tr h="571310">
                <a:tc>
                  <a:txBody>
                    <a:bodyPr/>
                    <a:lstStyle/>
                    <a:p>
                      <a:r>
                        <a:rPr lang="en-GB" dirty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a&lt;10 and b&gt;10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a==10 and b==5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a&gt;=10 and b&lt;=10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output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871187"/>
                  </a:ext>
                </a:extLst>
              </a:tr>
              <a:tr h="57131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273909"/>
                  </a:ext>
                </a:extLst>
              </a:tr>
              <a:tr h="57131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895648"/>
                  </a:ext>
                </a:extLst>
              </a:tr>
              <a:tr h="57131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309727"/>
                  </a:ext>
                </a:extLst>
              </a:tr>
              <a:tr h="57131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554003"/>
                  </a:ext>
                </a:extLst>
              </a:tr>
              <a:tr h="57131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98962"/>
                  </a:ext>
                </a:extLst>
              </a:tr>
              <a:tr h="57131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135206"/>
                  </a:ext>
                </a:extLst>
              </a:tr>
              <a:tr h="57131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Okay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70389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1523</Words>
  <Application>Microsoft Office PowerPoint</Application>
  <PresentationFormat>Widescreen</PresentationFormat>
  <Paragraphs>1157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PHEAKTRA.MAO</dc:creator>
  <cp:lastModifiedBy>PHEAKTRA.MAO</cp:lastModifiedBy>
  <cp:revision>13</cp:revision>
  <dcterms:modified xsi:type="dcterms:W3CDTF">2023-07-10T09:27:32Z</dcterms:modified>
</cp:coreProperties>
</file>