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56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296D5-62CD-989C-38D8-DE57968C83E4}"/>
              </a:ext>
            </a:extLst>
          </p:cNvPr>
          <p:cNvSpPr txBox="1"/>
          <p:nvPr/>
        </p:nvSpPr>
        <p:spPr>
          <a:xfrm>
            <a:off x="4694594" y="1958121"/>
            <a:ext cx="4290646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13B1F-7E5C-A26C-731A-21FAEDB62FA3}"/>
              </a:ext>
            </a:extLst>
          </p:cNvPr>
          <p:cNvSpPr txBox="1"/>
          <p:nvPr/>
        </p:nvSpPr>
        <p:spPr>
          <a:xfrm>
            <a:off x="4135902" y="2000324"/>
            <a:ext cx="3319975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8312F-6CB4-1CF8-1B5E-782EB72BF69A}"/>
              </a:ext>
            </a:extLst>
          </p:cNvPr>
          <p:cNvSpPr txBox="1"/>
          <p:nvPr/>
        </p:nvSpPr>
        <p:spPr>
          <a:xfrm>
            <a:off x="4529797" y="2043577"/>
            <a:ext cx="3784210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76231-A9EC-FEB2-B883-1AB791A3BF8A}"/>
              </a:ext>
            </a:extLst>
          </p:cNvPr>
          <p:cNvSpPr txBox="1"/>
          <p:nvPr/>
        </p:nvSpPr>
        <p:spPr>
          <a:xfrm>
            <a:off x="4726173" y="2043577"/>
            <a:ext cx="609245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"a“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in text"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not found"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9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greater than second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ABB48-B0B6-5B51-D860-3DB4A361BE97}"/>
              </a:ext>
            </a:extLst>
          </p:cNvPr>
          <p:cNvSpPr txBox="1"/>
          <p:nvPr/>
        </p:nvSpPr>
        <p:spPr>
          <a:xfrm>
            <a:off x="4879832" y="1773934"/>
            <a:ext cx="295585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CC843-E3FE-D8AC-8E9F-12DD99D0CF5A}"/>
              </a:ext>
            </a:extLst>
          </p:cNvPr>
          <p:cNvSpPr txBox="1"/>
          <p:nvPr/>
        </p:nvSpPr>
        <p:spPr>
          <a:xfrm>
            <a:off x="4045688" y="1636563"/>
            <a:ext cx="609245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bigger than other"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bigger than other"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bigger than other"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B0E44-2828-C351-5027-9FE5BB477212}"/>
              </a:ext>
            </a:extLst>
          </p:cNvPr>
          <p:cNvSpPr txBox="1"/>
          <p:nvPr/>
        </p:nvSpPr>
        <p:spPr>
          <a:xfrm>
            <a:off x="4662377" y="2052256"/>
            <a:ext cx="33971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18B0B-AE04-2E73-C633-38A70C7C80BB}"/>
              </a:ext>
            </a:extLst>
          </p:cNvPr>
          <p:cNvSpPr txBox="1"/>
          <p:nvPr/>
        </p:nvSpPr>
        <p:spPr>
          <a:xfrm>
            <a:off x="4260816" y="1773934"/>
            <a:ext cx="367036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isSeven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isSeven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isSeven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 bye!"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"Try again"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3584E-9000-4657-FE1D-180D8DA932BE}"/>
              </a:ext>
            </a:extLst>
          </p:cNvPr>
          <p:cNvSpPr txBox="1"/>
          <p:nvPr/>
        </p:nvSpPr>
        <p:spPr>
          <a:xfrm>
            <a:off x="4598484" y="2058087"/>
            <a:ext cx="366139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isSeven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isSeven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isSeven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"Try again"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 bye!"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91531-C1EF-AA8C-C3A3-6A6CF74B666D}"/>
              </a:ext>
            </a:extLst>
          </p:cNvPr>
          <p:cNvSpPr txBox="1"/>
          <p:nvPr/>
        </p:nvSpPr>
        <p:spPr>
          <a:xfrm>
            <a:off x="4567918" y="1916672"/>
            <a:ext cx="39346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0D59C-371A-C90B-1848-D3A9A016DEBF}"/>
              </a:ext>
            </a:extLst>
          </p:cNvPr>
          <p:cNvSpPr txBox="1"/>
          <p:nvPr/>
        </p:nvSpPr>
        <p:spPr>
          <a:xfrm>
            <a:off x="4343400" y="1890092"/>
            <a:ext cx="418449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80CE3-A5FC-6D27-EABE-A3DCE77ED6E9}"/>
              </a:ext>
            </a:extLst>
          </p:cNvPr>
          <p:cNvSpPr txBox="1"/>
          <p:nvPr/>
        </p:nvSpPr>
        <p:spPr>
          <a:xfrm>
            <a:off x="4287129" y="2097101"/>
            <a:ext cx="411128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*#*#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BE633-3F74-D111-5F84-B0AD8594CB07}"/>
              </a:ext>
            </a:extLst>
          </p:cNvPr>
          <p:cNvSpPr txBox="1"/>
          <p:nvPr/>
        </p:nvSpPr>
        <p:spPr>
          <a:xfrm>
            <a:off x="4637101" y="1959923"/>
            <a:ext cx="417162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4F409-B225-8E4A-E568-6323BE944E74}"/>
              </a:ext>
            </a:extLst>
          </p:cNvPr>
          <p:cNvSpPr txBox="1"/>
          <p:nvPr/>
        </p:nvSpPr>
        <p:spPr>
          <a:xfrm>
            <a:off x="3981612" y="1840903"/>
            <a:ext cx="422877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lastindex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22EFD-3495-9C2C-9865-63E870A432F5}"/>
              </a:ext>
            </a:extLst>
          </p:cNvPr>
          <p:cNvSpPr txBox="1"/>
          <p:nvPr/>
        </p:nvSpPr>
        <p:spPr>
          <a:xfrm>
            <a:off x="4216400" y="1730683"/>
            <a:ext cx="40513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53A35-BD4B-F1D9-B634-6BC19D81A889}"/>
              </a:ext>
            </a:extLst>
          </p:cNvPr>
          <p:cNvSpPr txBox="1"/>
          <p:nvPr/>
        </p:nvSpPr>
        <p:spPr>
          <a:xfrm>
            <a:off x="3547872" y="1980872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 letters"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uppercase letters"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FDB2-3193-018E-693F-5E286CCD6BEF}"/>
              </a:ext>
            </a:extLst>
          </p:cNvPr>
          <p:cNvSpPr txBox="1"/>
          <p:nvPr/>
        </p:nvSpPr>
        <p:spPr>
          <a:xfrm>
            <a:off x="3614056" y="1313306"/>
            <a:ext cx="13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abaabaaab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FF0E-6A21-2C68-F368-CE9B9754D7B0}"/>
              </a:ext>
            </a:extLst>
          </p:cNvPr>
          <p:cNvSpPr txBox="1"/>
          <p:nvPr/>
        </p:nvSpPr>
        <p:spPr>
          <a:xfrm>
            <a:off x="6109448" y="1284906"/>
            <a:ext cx="191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abbcabbabbc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DF7B7-2206-942F-C521-DB450A49F502}"/>
              </a:ext>
            </a:extLst>
          </p:cNvPr>
          <p:cNvSpPr txBox="1"/>
          <p:nvPr/>
        </p:nvSpPr>
        <p:spPr>
          <a:xfrm>
            <a:off x="4143003" y="5411602"/>
            <a:ext cx="2954006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1D954-B44C-F864-30F5-E4AFD652382C}"/>
              </a:ext>
            </a:extLst>
          </p:cNvPr>
          <p:cNvSpPr txBox="1"/>
          <p:nvPr/>
        </p:nvSpPr>
        <p:spPr>
          <a:xfrm>
            <a:off x="4768017" y="1808359"/>
            <a:ext cx="3771663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2610D-A946-43B1-B8C6-44D058E032A1}"/>
              </a:ext>
            </a:extLst>
          </p:cNvPr>
          <p:cNvSpPr txBox="1"/>
          <p:nvPr/>
        </p:nvSpPr>
        <p:spPr>
          <a:xfrm>
            <a:off x="5146158" y="1709928"/>
            <a:ext cx="4742121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75D4F-D761-BE4A-9E0A-FF4C7FF1D217}"/>
              </a:ext>
            </a:extLst>
          </p:cNvPr>
          <p:cNvSpPr txBox="1"/>
          <p:nvPr/>
        </p:nvSpPr>
        <p:spPr>
          <a:xfrm>
            <a:off x="4940107" y="2144161"/>
            <a:ext cx="3868615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7F01F-2C20-71F3-E85F-7ED5ECFCD933}"/>
              </a:ext>
            </a:extLst>
          </p:cNvPr>
          <p:cNvSpPr txBox="1"/>
          <p:nvPr/>
        </p:nvSpPr>
        <p:spPr>
          <a:xfrm>
            <a:off x="5711483" y="2325673"/>
            <a:ext cx="3489378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"Even Number"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"Odd Number"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8BF7A-DF97-15C8-410D-01142D8EE8DF}"/>
              </a:ext>
            </a:extLst>
          </p:cNvPr>
          <p:cNvSpPr txBox="1"/>
          <p:nvPr/>
        </p:nvSpPr>
        <p:spPr>
          <a:xfrm>
            <a:off x="4938632" y="2043577"/>
            <a:ext cx="4811151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"Negative Number"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"Positive Number"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 Number"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1421</Words>
  <Application>Microsoft Office PowerPoint</Application>
  <PresentationFormat>Widescreen</PresentationFormat>
  <Paragraphs>410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67</cp:revision>
  <dcterms:created xsi:type="dcterms:W3CDTF">2023-06-29T06:10:08Z</dcterms:created>
  <dcterms:modified xsi:type="dcterms:W3CDTF">2023-07-03T09:58:58Z</dcterms:modified>
</cp:coreProperties>
</file>