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93" r:id="rId5"/>
    <p:sldId id="294" r:id="rId6"/>
    <p:sldId id="288" r:id="rId7"/>
    <p:sldId id="295" r:id="rId8"/>
    <p:sldId id="29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16E40C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23440" y="598740"/>
            <a:ext cx="3858855" cy="341627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23167" y="280965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796199" y="498799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234828" y="5717721"/>
            <a:ext cx="3904976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Write 0 on the first cell then 1, 2, 3…until there is not more cell on right</a:t>
            </a:r>
            <a:endParaRPr lang="fr-FR" sz="2000" b="1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9039" y="34350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720104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682" y="35078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46040" y="120923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6966951" y="61602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9764573" y="627375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COUNT </a:t>
            </a:r>
            <a:r>
              <a:rPr lang="en-US" sz="2000" b="1" dirty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49873" y="1088190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OF &lt;  &gt; </a:t>
            </a:r>
            <a:endParaRPr lang="fr-FR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28372" y="1711583"/>
            <a:ext cx="2422798" cy="4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49873" y="2421924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6933445" y="243731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Google Shape;96;p2"/>
          <p:cNvSpPr/>
          <p:nvPr/>
        </p:nvSpPr>
        <p:spPr>
          <a:xfrm>
            <a:off x="496957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97;p2"/>
          <p:cNvSpPr/>
          <p:nvPr/>
        </p:nvSpPr>
        <p:spPr>
          <a:xfrm>
            <a:off x="560063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98;p2"/>
          <p:cNvSpPr/>
          <p:nvPr/>
        </p:nvSpPr>
        <p:spPr>
          <a:xfrm>
            <a:off x="623170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99;p2"/>
          <p:cNvSpPr/>
          <p:nvPr/>
        </p:nvSpPr>
        <p:spPr>
          <a:xfrm>
            <a:off x="686276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0;p2"/>
          <p:cNvSpPr/>
          <p:nvPr/>
        </p:nvSpPr>
        <p:spPr>
          <a:xfrm>
            <a:off x="7476936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1;p2"/>
          <p:cNvSpPr/>
          <p:nvPr/>
        </p:nvSpPr>
        <p:spPr>
          <a:xfrm>
            <a:off x="8115930" y="497701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2;p2"/>
          <p:cNvSpPr/>
          <p:nvPr/>
        </p:nvSpPr>
        <p:spPr>
          <a:xfrm>
            <a:off x="8755960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38" y="50497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2;p2"/>
          <p:cNvSpPr/>
          <p:nvPr/>
        </p:nvSpPr>
        <p:spPr>
          <a:xfrm>
            <a:off x="9370131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2;p2"/>
          <p:cNvSpPr/>
          <p:nvPr/>
        </p:nvSpPr>
        <p:spPr>
          <a:xfrm>
            <a:off x="9984302" y="497701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2;p2"/>
          <p:cNvSpPr/>
          <p:nvPr/>
        </p:nvSpPr>
        <p:spPr>
          <a:xfrm>
            <a:off x="10595623" y="49744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C347F-5D54-1114-DFAD-77B817084B41}"/>
              </a:ext>
            </a:extLst>
          </p:cNvPr>
          <p:cNvSpPr txBox="1"/>
          <p:nvPr/>
        </p:nvSpPr>
        <p:spPr>
          <a:xfrm>
            <a:off x="820369" y="477226"/>
            <a:ext cx="327264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HAS CELL ON RIGTH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22289-B8F8-F638-0DEF-ABCD4C9DF800}"/>
              </a:ext>
            </a:extLst>
          </p:cNvPr>
          <p:cNvSpPr txBox="1"/>
          <p:nvPr/>
        </p:nvSpPr>
        <p:spPr>
          <a:xfrm>
            <a:off x="256887" y="1754521"/>
            <a:ext cx="34648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COUNT &gt; </a:t>
            </a:r>
            <a:endParaRPr lang="fr-F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A1AA6-06A2-27ED-9A29-77FD141B7E31}"/>
              </a:ext>
            </a:extLst>
          </p:cNvPr>
          <p:cNvSpPr txBox="1"/>
          <p:nvPr/>
        </p:nvSpPr>
        <p:spPr>
          <a:xfrm>
            <a:off x="266825" y="2373105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OF &lt; 1 &gt;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024810" y="253728"/>
            <a:ext cx="835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How many points on this case ?</a:t>
            </a:r>
            <a:endParaRPr lang="fr-FR" sz="5000" dirty="0"/>
          </a:p>
        </p:txBody>
      </p:sp>
      <p:sp>
        <p:nvSpPr>
          <p:cNvPr id="51" name="Rectangle 50"/>
          <p:cNvSpPr/>
          <p:nvPr/>
        </p:nvSpPr>
        <p:spPr>
          <a:xfrm>
            <a:off x="4687218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564801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442384" y="1896163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319967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809635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7203" y="1925173"/>
            <a:ext cx="562446" cy="56244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154116" y="3216177"/>
            <a:ext cx="657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If a diamond is</a:t>
            </a:r>
            <a:endParaRPr lang="en-US" sz="3000" u="sng" dirty="0"/>
          </a:p>
          <a:p>
            <a:pPr marL="571500" indent="-571500">
              <a:buFontTx/>
              <a:buChar char="-"/>
            </a:pPr>
            <a:r>
              <a:rPr lang="en-US" sz="3000" b="1" dirty="0"/>
              <a:t>On yellow </a:t>
            </a:r>
            <a:r>
              <a:rPr lang="en-US" sz="3000" dirty="0"/>
              <a:t>cell = + 10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blue </a:t>
            </a:r>
            <a:r>
              <a:rPr lang="en-US" sz="3000" dirty="0"/>
              <a:t>cell : + 20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red</a:t>
            </a:r>
            <a:r>
              <a:rPr lang="en-US" sz="3000" dirty="0"/>
              <a:t> cell:  + 30 points</a:t>
            </a:r>
            <a:endParaRPr lang="fr-FR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482413" y="1868851"/>
            <a:ext cx="10647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= 50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81" y="1945855"/>
            <a:ext cx="553937" cy="55393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1" y="1945856"/>
            <a:ext cx="476932" cy="4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535527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99062" y="8930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902906" y="435014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256224" y="5793056"/>
            <a:ext cx="3904976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Write the final score on the green cell !</a:t>
            </a:r>
            <a:endParaRPr lang="fr-FR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0592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81465" y="622109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92416" y="59159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0639" y="1037608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SCORE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11155" y="1527959"/>
            <a:ext cx="120081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SCORE&gt;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62412" y="1059630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2906" y="1554240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15648" y="2071443"/>
            <a:ext cx="16007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393658" y="2093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58368" y="206123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9185" y="208319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0313" y="62712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9065" y="2056054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480542" y="2071443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BLUE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95309" y="2558591"/>
            <a:ext cx="170337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35803" y="2598968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YELLOW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34174" y="1524756"/>
            <a:ext cx="170025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  &gt;   </a:t>
            </a:r>
            <a:r>
              <a:rPr lang="en-US" sz="2000" b="1" dirty="0"/>
              <a:t>+</a:t>
            </a:r>
            <a:r>
              <a:rPr lang="en-US" sz="2000" dirty="0"/>
              <a:t>    &lt;  &gt; </a:t>
            </a:r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9570" y="2558591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9773833" y="2565615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NOT GREEN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390736" y="5026100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536598" y="3435493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6827150" y="3435495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6169938" y="3436042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4924378" y="3435495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837" y="3429000"/>
            <a:ext cx="562446" cy="56244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48" y="3494277"/>
            <a:ext cx="476932" cy="476932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7435278" y="3435494"/>
            <a:ext cx="647959" cy="607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21" y="3538746"/>
            <a:ext cx="476932" cy="476932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963983" y="5017426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6203476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6881716" y="5017427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559956" y="5017427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4846997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773" y="5046437"/>
            <a:ext cx="434686" cy="562446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525236" y="4996131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8250877" y="5017426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684694" y="5017426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8746995" y="3465431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83" y="5162580"/>
            <a:ext cx="476932" cy="47693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62" y="5109762"/>
            <a:ext cx="476932" cy="47693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48" y="5089192"/>
            <a:ext cx="476932" cy="47693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47" y="5099638"/>
            <a:ext cx="476932" cy="476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99364A-640B-CDF4-39A5-D22EDD065BDC}"/>
              </a:ext>
            </a:extLst>
          </p:cNvPr>
          <p:cNvSpPr txBox="1"/>
          <p:nvPr/>
        </p:nvSpPr>
        <p:spPr>
          <a:xfrm>
            <a:off x="256224" y="277171"/>
            <a:ext cx="360591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rgbClr val="0088B8"/>
                </a:solidFill>
              </a:rPr>
              <a:t>“Cell is not green”</a:t>
            </a:r>
            <a:endParaRPr lang="fr-FR" sz="2000" dirty="0">
              <a:solidFill>
                <a:srgbClr val="0088B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9388D-144A-8BA6-DE32-CD542E6AD396}"/>
              </a:ext>
            </a:extLst>
          </p:cNvPr>
          <p:cNvSpPr txBox="1"/>
          <p:nvPr/>
        </p:nvSpPr>
        <p:spPr>
          <a:xfrm>
            <a:off x="1134960" y="75463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543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55030" y="466142"/>
            <a:ext cx="3775500" cy="563227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29119" y="14605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73396" y="169882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80161" y="6037935"/>
            <a:ext cx="41252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0 on cell with </a:t>
            </a:r>
            <a:r>
              <a:rPr lang="en-US" sz="2000" b="1" u="sng" dirty="0"/>
              <a:t>NO</a:t>
            </a:r>
            <a:r>
              <a:rPr lang="en-US" sz="2000" b="1" dirty="0"/>
              <a:t> diamond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1 on cells with a diamond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37375" y="67890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039462" y="52713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4331" y="1409285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684694" y="1840419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71946" y="2096323"/>
            <a:ext cx="1931157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7486970" y="21337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84693" y="2246590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ELSE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47273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624856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502439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380022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4869690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7258" y="4633087"/>
            <a:ext cx="562446" cy="56244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61" y="4747611"/>
            <a:ext cx="476932" cy="476932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5" y="4718601"/>
            <a:ext cx="476932" cy="476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719A72-D17F-161C-0447-23A292181ADD}"/>
              </a:ext>
            </a:extLst>
          </p:cNvPr>
          <p:cNvSpPr txBox="1"/>
          <p:nvPr/>
        </p:nvSpPr>
        <p:spPr>
          <a:xfrm>
            <a:off x="1148574" y="547894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4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26515-BBC1-AA2B-83C0-C41460C78A48}"/>
              </a:ext>
            </a:extLst>
          </p:cNvPr>
          <p:cNvSpPr txBox="1"/>
          <p:nvPr/>
        </p:nvSpPr>
        <p:spPr>
          <a:xfrm>
            <a:off x="1447393" y="101020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E6231-1206-8FEA-522D-E0A442A1F329}"/>
              </a:ext>
            </a:extLst>
          </p:cNvPr>
          <p:cNvSpPr txBox="1"/>
          <p:nvPr/>
        </p:nvSpPr>
        <p:spPr>
          <a:xfrm>
            <a:off x="1154418" y="1998124"/>
            <a:ext cx="13676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0&gt;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B8FC2-2A13-2CAA-CDE8-46E516DC5A4F}"/>
              </a:ext>
            </a:extLst>
          </p:cNvPr>
          <p:cNvSpPr txBox="1"/>
          <p:nvPr/>
        </p:nvSpPr>
        <p:spPr>
          <a:xfrm>
            <a:off x="439961" y="3243332"/>
            <a:ext cx="24084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&lt;HAS DIAMOND&gt;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B8144-A457-852A-20EE-B8E9F76C4A26}"/>
              </a:ext>
            </a:extLst>
          </p:cNvPr>
          <p:cNvSpPr txBox="1"/>
          <p:nvPr/>
        </p:nvSpPr>
        <p:spPr>
          <a:xfrm>
            <a:off x="951325" y="3734634"/>
            <a:ext cx="130997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&lt;1&gt;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2995A-A9E6-3012-E6C1-784C3E94859A}"/>
              </a:ext>
            </a:extLst>
          </p:cNvPr>
          <p:cNvSpPr/>
          <p:nvPr/>
        </p:nvSpPr>
        <p:spPr>
          <a:xfrm>
            <a:off x="300493" y="1658235"/>
            <a:ext cx="3369810" cy="127628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4C8A4-6F28-B438-C343-ACA2A308FD72}"/>
              </a:ext>
            </a:extLst>
          </p:cNvPr>
          <p:cNvSpPr/>
          <p:nvPr/>
        </p:nvSpPr>
        <p:spPr>
          <a:xfrm>
            <a:off x="287240" y="2943696"/>
            <a:ext cx="3369810" cy="127628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B4169-0772-4339-4A28-94AE4CF91B5F}"/>
              </a:ext>
            </a:extLst>
          </p:cNvPr>
          <p:cNvSpPr txBox="1"/>
          <p:nvPr/>
        </p:nvSpPr>
        <p:spPr>
          <a:xfrm>
            <a:off x="448866" y="2735399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ELSE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3B4AB-74B0-F0C0-D7D9-2E1828BC3EA9}"/>
              </a:ext>
            </a:extLst>
          </p:cNvPr>
          <p:cNvSpPr txBox="1"/>
          <p:nvPr/>
        </p:nvSpPr>
        <p:spPr>
          <a:xfrm>
            <a:off x="448866" y="1550220"/>
            <a:ext cx="26792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&lt;HAS NO DIAMOND&gt;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74874" y="457371"/>
            <a:ext cx="4017879" cy="507827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43495" y="13517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41940" y="5409653"/>
            <a:ext cx="412523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/>
              <a:t>Drop a cake or a diamond on the right cell on each number</a:t>
            </a:r>
          </a:p>
          <a:p>
            <a:pPr algn="ctr"/>
            <a:r>
              <a:rPr lang="en-US" sz="2000" b="1" dirty="0"/>
              <a:t>0 =&gt; drop a cake  // 1 =&gt; drop a diamond</a:t>
            </a:r>
            <a:endParaRPr lang="fr-FR" sz="2000" dirty="0"/>
          </a:p>
          <a:p>
            <a:pPr algn="ctr"/>
            <a:endParaRPr lang="fr-FR" sz="2000" dirty="0"/>
          </a:p>
        </p:txBody>
      </p:sp>
      <p:sp>
        <p:nvSpPr>
          <p:cNvPr id="50" name="Rectangle 49"/>
          <p:cNvSpPr/>
          <p:nvPr/>
        </p:nvSpPr>
        <p:spPr>
          <a:xfrm>
            <a:off x="6396660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274243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151826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9029409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5519077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2140" y="4401467"/>
            <a:ext cx="562446" cy="56244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460049" y="447019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9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6684268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8318185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073742" y="440360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107926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6365196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242779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120362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8997945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487613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0676" y="5340929"/>
            <a:ext cx="562446" cy="56244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428585" y="540965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8755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/>
          <p:cNvSpPr txBox="1"/>
          <p:nvPr/>
        </p:nvSpPr>
        <p:spPr>
          <a:xfrm>
            <a:off x="6652804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8347541" y="53432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10117791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107612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extBox 97"/>
          <p:cNvSpPr txBox="1"/>
          <p:nvPr/>
        </p:nvSpPr>
        <p:spPr>
          <a:xfrm>
            <a:off x="7843989" y="1791824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21185" y="175877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5495" y="2309436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09608" y="1277843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97226" y="1791824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42779" y="705896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4285" y="71823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47036" y="121151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92163" y="1807213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07" name="TextBox 106"/>
          <p:cNvSpPr txBox="1"/>
          <p:nvPr/>
        </p:nvSpPr>
        <p:spPr>
          <a:xfrm>
            <a:off x="7953510" y="2967995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58385" y="2270186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ADD65-2037-665A-C4DC-47051EEA1366}"/>
              </a:ext>
            </a:extLst>
          </p:cNvPr>
          <p:cNvSpPr txBox="1"/>
          <p:nvPr/>
        </p:nvSpPr>
        <p:spPr>
          <a:xfrm>
            <a:off x="1146779" y="202313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6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EE8AC-FCB6-0D52-5563-773CBD02D1F4}"/>
              </a:ext>
            </a:extLst>
          </p:cNvPr>
          <p:cNvSpPr txBox="1"/>
          <p:nvPr/>
        </p:nvSpPr>
        <p:spPr>
          <a:xfrm>
            <a:off x="1292594" y="75161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8FD08-8BFC-9746-9652-99E934B0F23D}"/>
              </a:ext>
            </a:extLst>
          </p:cNvPr>
          <p:cNvSpPr txBox="1"/>
          <p:nvPr/>
        </p:nvSpPr>
        <p:spPr>
          <a:xfrm>
            <a:off x="279532" y="1250947"/>
            <a:ext cx="370086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</a:t>
            </a:r>
            <a:r>
              <a:rPr lang="en-US" sz="2000" dirty="0">
                <a:solidFill>
                  <a:srgbClr val="16E40C"/>
                </a:solidFill>
              </a:rPr>
              <a:t>NUMBER ON CELL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C2EA1-0DAF-6C26-DA4A-99F10A999570}"/>
              </a:ext>
            </a:extLst>
          </p:cNvPr>
          <p:cNvSpPr txBox="1"/>
          <p:nvPr/>
        </p:nvSpPr>
        <p:spPr>
          <a:xfrm>
            <a:off x="335877" y="2058057"/>
            <a:ext cx="333428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rgbClr val="0088B8"/>
                </a:solidFill>
              </a:rPr>
              <a:t>&lt; </a:t>
            </a:r>
            <a:r>
              <a:rPr lang="en-US" sz="2000" b="1" dirty="0">
                <a:solidFill>
                  <a:srgbClr val="16E40C"/>
                </a:solidFill>
              </a:rPr>
              <a:t>VALUE</a:t>
            </a:r>
            <a:r>
              <a:rPr lang="en-US" sz="2000" dirty="0">
                <a:solidFill>
                  <a:srgbClr val="0088B8"/>
                </a:solidFill>
              </a:rPr>
              <a:t> &gt;   EQUAL TO    &lt; 0 &gt; </a:t>
            </a:r>
            <a:endParaRPr lang="fr-FR" sz="2000" dirty="0">
              <a:solidFill>
                <a:srgbClr val="0088B8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4125B-770C-B35C-147D-8C902F0A79C2}"/>
              </a:ext>
            </a:extLst>
          </p:cNvPr>
          <p:cNvSpPr txBox="1"/>
          <p:nvPr/>
        </p:nvSpPr>
        <p:spPr>
          <a:xfrm>
            <a:off x="1274415" y="3166778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0714F-35FC-0DBF-A216-28E49E2335BB}"/>
              </a:ext>
            </a:extLst>
          </p:cNvPr>
          <p:cNvSpPr txBox="1"/>
          <p:nvPr/>
        </p:nvSpPr>
        <p:spPr>
          <a:xfrm>
            <a:off x="149398" y="3619337"/>
            <a:ext cx="39172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&lt; </a:t>
            </a:r>
            <a:r>
              <a:rPr lang="en-US" sz="2000" b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 &gt;   EQUAL TO    &lt; 1 &gt; </a:t>
            </a:r>
            <a:endParaRPr lang="fr-FR" sz="2000" dirty="0"/>
          </a:p>
          <a:p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6F9CE-CF56-BBD4-4631-E85451A3717D}"/>
              </a:ext>
            </a:extLst>
          </p:cNvPr>
          <p:cNvSpPr txBox="1"/>
          <p:nvPr/>
        </p:nvSpPr>
        <p:spPr>
          <a:xfrm>
            <a:off x="925284" y="4466012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9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13359" y="419898"/>
            <a:ext cx="3775500" cy="268650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-45284" y="4388909"/>
            <a:ext cx="445427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On blue cell only: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 number before is  0 drop a cake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 number before is  1 drop a diamond</a:t>
            </a:r>
          </a:p>
          <a:p>
            <a:r>
              <a:rPr lang="en-US" sz="2000" b="1" dirty="0"/>
              <a:t>On red cell only: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Drop a </a:t>
            </a:r>
            <a:r>
              <a:rPr lang="fr-FR" sz="2000" b="1" dirty="0" err="1"/>
              <a:t>diamond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fr-FR" sz="2000" dirty="0"/>
          </a:p>
        </p:txBody>
      </p:sp>
      <p:sp>
        <p:nvSpPr>
          <p:cNvPr id="46" name="Rectangle 45"/>
          <p:cNvSpPr/>
          <p:nvPr/>
        </p:nvSpPr>
        <p:spPr>
          <a:xfrm>
            <a:off x="6442380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319963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197546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075129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564797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7860" y="4614827"/>
            <a:ext cx="562446" cy="56244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505769" y="468355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9527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/>
          <p:cNvSpPr txBox="1"/>
          <p:nvPr/>
        </p:nvSpPr>
        <p:spPr>
          <a:xfrm>
            <a:off x="6729988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8363905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10119462" y="461696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108384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410916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288499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166082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9043665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5533333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6396" y="5554289"/>
            <a:ext cx="562446" cy="56244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474305" y="562301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9212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/>
          <p:cNvSpPr txBox="1"/>
          <p:nvPr/>
        </p:nvSpPr>
        <p:spPr>
          <a:xfrm>
            <a:off x="6698524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93261" y="55566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163511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113" name="Rectangle 112"/>
          <p:cNvSpPr/>
          <p:nvPr/>
        </p:nvSpPr>
        <p:spPr>
          <a:xfrm>
            <a:off x="108069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7324021" y="4562051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9081127" y="4548340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0850284" y="4548340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280382" y="5491425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051782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10791624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/>
          <p:cNvSpPr txBox="1"/>
          <p:nvPr/>
        </p:nvSpPr>
        <p:spPr>
          <a:xfrm>
            <a:off x="6214082" y="1500843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88905" y="252761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269141" y="2550190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983456" y="893811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276085" y="1531303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577581" y="3077497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96117" y="75642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54129" y="307749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134577" y="1527881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29" name="TextBox 128"/>
          <p:cNvSpPr txBox="1"/>
          <p:nvPr/>
        </p:nvSpPr>
        <p:spPr>
          <a:xfrm>
            <a:off x="6375940" y="3069241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8349" y="2027948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62645" y="204348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62645" y="205887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12261" y="2554435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655840" y="2614524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BLUE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8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474</Words>
  <Application>Microsoft Office PowerPoint</Application>
  <PresentationFormat>Widescreen</PresentationFormat>
  <Paragraphs>206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79</cp:revision>
  <dcterms:created xsi:type="dcterms:W3CDTF">2020-01-30T10:34:45Z</dcterms:created>
  <dcterms:modified xsi:type="dcterms:W3CDTF">2023-06-19T01:47:44Z</dcterms:modified>
</cp:coreProperties>
</file>