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89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FLOW CHART SYMBOL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osange 6">
            <a:extLst>
              <a:ext uri="{FF2B5EF4-FFF2-40B4-BE49-F238E27FC236}">
                <a16:creationId xmlns:a16="http://schemas.microsoft.com/office/drawing/2014/main" id="{291D4350-D2A3-446B-960E-263EEC5CB8F5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A58D8-F072-48C9-A164-148C7E773B55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D20E-BE95-443C-B6B8-EC1CDC2CC927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F6DD5-4237-458E-8453-9FAF3DE8E585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1E8CB-7CF2-4994-93D9-98EBD2E58574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94F69-06F3-48AF-A314-AA058E2F829C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9C289-C5AA-4010-87FC-8F5E6C748585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AA905-A243-4B7B-AE2D-EC9D224144BA}"/>
              </a:ext>
            </a:extLst>
          </p:cNvPr>
          <p:cNvCxnSpPr>
            <a:stCxn id="11" idx="3"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0A0CFF-EFA4-4F03-9A8B-D014A8635BE2}"/>
              </a:ext>
            </a:extLst>
          </p:cNvPr>
          <p:cNvCxnSpPr>
            <a:cxnSpLocks/>
          </p:cNvCxnSpPr>
          <p:nvPr/>
        </p:nvCxnSpPr>
        <p:spPr>
          <a:xfrm>
            <a:off x="4132410" y="1829338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CBA320-BBB3-4892-A81F-C6690E57B591}"/>
              </a:ext>
            </a:extLst>
          </p:cNvPr>
          <p:cNvCxnSpPr>
            <a:cxnSpLocks/>
          </p:cNvCxnSpPr>
          <p:nvPr/>
        </p:nvCxnSpPr>
        <p:spPr>
          <a:xfrm>
            <a:off x="4013925" y="2729964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57670-D20B-4BA7-9B56-234DA5C23691}"/>
              </a:ext>
            </a:extLst>
          </p:cNvPr>
          <p:cNvCxnSpPr>
            <a:cxnSpLocks/>
          </p:cNvCxnSpPr>
          <p:nvPr/>
        </p:nvCxnSpPr>
        <p:spPr>
          <a:xfrm flipV="1">
            <a:off x="4049165" y="3235178"/>
            <a:ext cx="4165664" cy="36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D3EEA3-6848-4214-BD84-493A496838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93927" y="4252525"/>
            <a:ext cx="4390895" cy="101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B2747-8A07-4F34-80CC-1BBE367A5E37}"/>
              </a:ext>
            </a:extLst>
          </p:cNvPr>
          <p:cNvCxnSpPr>
            <a:cxnSpLocks/>
          </p:cNvCxnSpPr>
          <p:nvPr/>
        </p:nvCxnSpPr>
        <p:spPr>
          <a:xfrm flipV="1">
            <a:off x="3893926" y="4336254"/>
            <a:ext cx="4404148" cy="65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26" y="1681692"/>
            <a:ext cx="5255802" cy="389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A29B1-9945-440F-A88D-53ADE64F442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30" y="1874433"/>
            <a:ext cx="5193890" cy="3979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231DD-27AF-4E09-A287-52D52AA3342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74" y="2225868"/>
            <a:ext cx="5179602" cy="3887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C4A9E-10A5-4D37-AD24-8AC6CB17631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43" y="2701621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749747" y="1897527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3BED5-191C-45BA-91A2-59D5CAB2419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B59EC-0830-4518-9426-6C8258C9E5BA}"/>
              </a:ext>
            </a:extLst>
          </p:cNvPr>
          <p:cNvSpPr txBox="1"/>
          <p:nvPr/>
        </p:nvSpPr>
        <p:spPr>
          <a:xfrm rot="18463855">
            <a:off x="2891882" y="233059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862784" y="2345583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39" y="3363835"/>
            <a:ext cx="4978259" cy="265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FB7D-B7DF-47D9-AF2A-73948102E7A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243523" y="223585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23" y="3052603"/>
            <a:ext cx="4664914" cy="221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57A00-B76C-4F26-BA2E-826A0CB9CF3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540588" y="408250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n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51B96-45F1-40AC-B539-34E62DA40771}"/>
              </a:ext>
            </a:extLst>
          </p:cNvPr>
          <p:cNvSpPr txBox="1"/>
          <p:nvPr/>
        </p:nvSpPr>
        <p:spPr>
          <a:xfrm rot="18463855">
            <a:off x="4534418" y="110525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4325493" y="1723791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93" y="2537307"/>
            <a:ext cx="7866507" cy="2731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FD5C5-54FA-4F49-9F29-F535F5133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828739" y="2309007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12" y="3138911"/>
            <a:ext cx="4175707" cy="27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8D967-9F44-44D8-A33F-FC35F95D8E14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481267" y="201639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9" y="2821876"/>
            <a:ext cx="4637258" cy="318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EE8-8B79-4D64-90BE-3E04CE21DF6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627571" y="233643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29" y="3275266"/>
            <a:ext cx="4237887" cy="2910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5943-5491-45B2-A431-29229473A33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26" y="1924312"/>
            <a:ext cx="3607499" cy="2664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1857-E9C7-449B-808A-3EC8129BE71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51699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>
            <a:off x="4080803" y="2724674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80803" y="3635152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5</a:t>
            </a:r>
          </a:p>
        </p:txBody>
      </p: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41281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“b”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9" y="46016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1449C7-9F74-4A1A-85DC-984E1A9C8A43}"/>
              </a:ext>
            </a:extLst>
          </p:cNvPr>
          <p:cNvSpPr txBox="1"/>
          <p:nvPr/>
        </p:nvSpPr>
        <p:spPr>
          <a:xfrm rot="18463855">
            <a:off x="773075" y="276544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94" y="1828981"/>
            <a:ext cx="5485478" cy="4299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76D7B-67EC-4726-8959-0BBF17C916C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26" y="2203127"/>
            <a:ext cx="6347290" cy="435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A38B6-AB35-43A2-95BB-14683A75F48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92" y="2039112"/>
            <a:ext cx="4537291" cy="2391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E28FD-9ECC-4AC2-A050-BDAE6F1F77D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985" y="1581912"/>
            <a:ext cx="4427187" cy="2374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5199F-1DB9-4353-B064-9155635FA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41" y="2642616"/>
            <a:ext cx="4172628" cy="296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3F846-332D-41E9-BDD5-88BC534C1AD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254" y="2459736"/>
            <a:ext cx="3701988" cy="309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92DA-9687-469C-B605-ABB42A5AE2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06" y="1655064"/>
            <a:ext cx="4441992" cy="286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7D98A-D6E4-4272-85A0-85E1CBA40F9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7" y="1206910"/>
            <a:ext cx="4629771" cy="258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E5E13-72CA-42F2-8E75-C8118B15FF8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79" y="1499616"/>
            <a:ext cx="6184321" cy="205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F421D-881F-4D1E-813E-D58A5C4D6BA3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133" y="2879919"/>
            <a:ext cx="5131358" cy="322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F7AA2-112A-4B68-B457-E468E75B4B8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39" y="1898414"/>
            <a:ext cx="4642800" cy="2565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270F-BF42-4990-B1EB-87D399C0D69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58" y="2834640"/>
            <a:ext cx="4363836" cy="3358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31F6D-3C46-4774-A985-89B4F9FE05F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608" y="2496311"/>
            <a:ext cx="4157570" cy="3109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8190-3253-4830-961F-D866149403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58" y="2084832"/>
            <a:ext cx="4337542" cy="361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B5BCB-5AAA-45D3-8C78-E0E25C9FE5E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67" y="2377440"/>
            <a:ext cx="3055676" cy="2970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CD25F-8A59-49EF-88D0-8C1DD874E49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69" y="2240279"/>
            <a:ext cx="3454826" cy="3310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1AEFC-BB29-4883-8D99-BFB3CC56A7C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1371600"/>
            <a:ext cx="3216559" cy="3417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ED76C-83FC-4CFB-AB4E-CCC34112E39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1" y="1289304"/>
            <a:ext cx="3313023" cy="338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37280-19BF-4CEE-B0C1-3123851C907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23" y="2825496"/>
            <a:ext cx="3419992" cy="292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32620-22A5-41F9-88FD-FE62FBAE7A7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68" y="2167127"/>
            <a:ext cx="3442357" cy="3095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664A-AF7D-48CF-A59C-D261020FAE84}"/>
              </a:ext>
            </a:extLst>
          </p:cNvPr>
          <p:cNvSpPr txBox="1"/>
          <p:nvPr/>
        </p:nvSpPr>
        <p:spPr>
          <a:xfrm>
            <a:off x="7714292" y="575335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6" y="1372821"/>
            <a:ext cx="5611857" cy="314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D9372-3F84-41EE-BC98-15131401656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15" y="2075097"/>
            <a:ext cx="3513747" cy="2371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D8205-1C7D-4141-BA54-CDF957888A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5" y="1851906"/>
            <a:ext cx="5434443" cy="315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0D16-DA73-4C22-B4B0-6AF6D8F00147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12" y="1706798"/>
            <a:ext cx="6238072" cy="344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2986C-6022-4879-8FF4-CBB98318F92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50" y="2018012"/>
            <a:ext cx="5363536" cy="4691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AB3F7-68DE-45FA-9AAC-0ECD86E4994A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22" y="1826478"/>
            <a:ext cx="4566315" cy="306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18B88-5D3D-48E7-827C-7FB667F5751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1950581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16" idx="4"/>
            <a:endCxn id="9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E9D95-F4BA-4D40-888B-966C1D1EA19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34" y="1950498"/>
            <a:ext cx="4465074" cy="313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239-D1C0-4346-896D-818D22E9684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135979" y="373385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19" y="904078"/>
            <a:ext cx="3721387" cy="314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D288-7A84-44FA-816C-6898CC68FFFD}"/>
              </a:ext>
            </a:extLst>
          </p:cNvPr>
          <p:cNvSpPr txBox="1"/>
          <p:nvPr/>
        </p:nvSpPr>
        <p:spPr>
          <a:xfrm>
            <a:off x="8184459" y="202146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50237" y="234837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28415" y="267493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874168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288608" y="464777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35848" y="349039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09696" y="36317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4933" y="25118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962633" y="4781228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A571F-08ED-4AC3-8559-BADB693B3ED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213740" y="42611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39046" y="291938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15302" y="291938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28129" y="316284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58763" y="344060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6329821" y="373385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00923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21136" y="51512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31997" y="5592357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48" idx="3"/>
          </p:cNvCxnSpPr>
          <p:nvPr/>
        </p:nvCxnSpPr>
        <p:spPr>
          <a:xfrm>
            <a:off x="7406748" y="4580244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505779" y="4580244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3128129" y="6501639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3110527" y="5918224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3003063" y="4973637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649232" y="431498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70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27346" y="33691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1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186239" y="421604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2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154365" y="420304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3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10155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62" y="1803028"/>
            <a:ext cx="4812890" cy="378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496B8-529F-4520-948B-C7CA7937C82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94" y="1702092"/>
            <a:ext cx="5306193" cy="39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B178D-FF32-44D8-B4A0-575CFBE37B9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249</Words>
  <Application>Microsoft Office PowerPoint</Application>
  <PresentationFormat>Widescreen</PresentationFormat>
  <Paragraphs>103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66</cp:revision>
  <dcterms:created xsi:type="dcterms:W3CDTF">2023-06-22T13:14:25Z</dcterms:created>
  <dcterms:modified xsi:type="dcterms:W3CDTF">2023-07-10T03:16:25Z</dcterms:modified>
</cp:coreProperties>
</file>