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54" autoAdjust="0"/>
  </p:normalViewPr>
  <p:slideViewPr>
    <p:cSldViewPr snapToGrid="0">
      <p:cViewPr>
        <p:scale>
          <a:sx n="75" d="100"/>
          <a:sy n="75" d="100"/>
        </p:scale>
        <p:origin x="516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A931-34D7-4A42-B958-CC30CC81B73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2D4C6-5D60-42CA-8392-460A5BE9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78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2D4C6-5D60-42CA-8392-460A5BE990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20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8208FD-6B23-4C0E-9E28-ACB7681CF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4514"/>
            <a:ext cx="12192000" cy="45079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C3D70F-02DE-3701-9F76-0DDB5F1D12B0}"/>
              </a:ext>
            </a:extLst>
          </p:cNvPr>
          <p:cNvSpPr/>
          <p:nvPr/>
        </p:nvSpPr>
        <p:spPr>
          <a:xfrm>
            <a:off x="6810376" y="889000"/>
            <a:ext cx="3057525" cy="96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740DF1-B956-BC34-FF3A-4C003B884D18}"/>
              </a:ext>
            </a:extLst>
          </p:cNvPr>
          <p:cNvSpPr/>
          <p:nvPr/>
        </p:nvSpPr>
        <p:spPr>
          <a:xfrm>
            <a:off x="6810376" y="1854200"/>
            <a:ext cx="3057525" cy="12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FE3469-D154-338A-0600-02CF12706486}"/>
              </a:ext>
            </a:extLst>
          </p:cNvPr>
          <p:cNvSpPr/>
          <p:nvPr/>
        </p:nvSpPr>
        <p:spPr>
          <a:xfrm>
            <a:off x="6810376" y="3111500"/>
            <a:ext cx="3057525" cy="596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A59982-C66E-FF40-E99A-C5BF81A59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89000"/>
            <a:ext cx="2895600" cy="278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F2C9B9-B996-3ACC-31B6-63DA0B64754C}"/>
              </a:ext>
            </a:extLst>
          </p:cNvPr>
          <p:cNvSpPr/>
          <p:nvPr/>
        </p:nvSpPr>
        <p:spPr>
          <a:xfrm>
            <a:off x="6911977" y="1012372"/>
            <a:ext cx="1027337" cy="3592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40CBA-EC1D-61F8-EA3E-D295B342BEF3}"/>
              </a:ext>
            </a:extLst>
          </p:cNvPr>
          <p:cNvSpPr/>
          <p:nvPr/>
        </p:nvSpPr>
        <p:spPr>
          <a:xfrm>
            <a:off x="8769805" y="1026886"/>
            <a:ext cx="1027337" cy="7003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885DE-0173-68BF-7940-5EAF95464191}"/>
              </a:ext>
            </a:extLst>
          </p:cNvPr>
          <p:cNvSpPr/>
          <p:nvPr/>
        </p:nvSpPr>
        <p:spPr>
          <a:xfrm>
            <a:off x="6911976" y="1885498"/>
            <a:ext cx="2885166" cy="4513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Card-content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0DE372-6141-3B19-57C4-1F1FCACF0F69}"/>
              </a:ext>
            </a:extLst>
          </p:cNvPr>
          <p:cNvSpPr/>
          <p:nvPr/>
        </p:nvSpPr>
        <p:spPr>
          <a:xfrm>
            <a:off x="6897463" y="2403249"/>
            <a:ext cx="2899679" cy="4513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Card-content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7C9700-7B04-45FE-FBE5-812E52E09985}"/>
              </a:ext>
            </a:extLst>
          </p:cNvPr>
          <p:cNvSpPr/>
          <p:nvPr/>
        </p:nvSpPr>
        <p:spPr>
          <a:xfrm>
            <a:off x="8176083" y="3177949"/>
            <a:ext cx="780594" cy="3537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42DB92-CAA7-789E-E7A3-1505C31FAAB0}"/>
              </a:ext>
            </a:extLst>
          </p:cNvPr>
          <p:cNvSpPr/>
          <p:nvPr/>
        </p:nvSpPr>
        <p:spPr>
          <a:xfrm>
            <a:off x="8994551" y="3173869"/>
            <a:ext cx="780594" cy="3537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7D2C27-5D35-F8D0-76BD-459C4E688FF2}"/>
              </a:ext>
            </a:extLst>
          </p:cNvPr>
          <p:cNvSpPr/>
          <p:nvPr/>
        </p:nvSpPr>
        <p:spPr>
          <a:xfrm>
            <a:off x="6676571" y="769257"/>
            <a:ext cx="3338286" cy="3106057"/>
          </a:xfrm>
          <a:prstGeom prst="rect">
            <a:avLst/>
          </a:pr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E563E-67EF-8BE1-015D-97EC088BAB18}"/>
              </a:ext>
            </a:extLst>
          </p:cNvPr>
          <p:cNvSpPr/>
          <p:nvPr/>
        </p:nvSpPr>
        <p:spPr>
          <a:xfrm>
            <a:off x="6746874" y="831850"/>
            <a:ext cx="3197225" cy="102235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925B1F-CC48-8241-F0BD-C6390E357BDA}"/>
              </a:ext>
            </a:extLst>
          </p:cNvPr>
          <p:cNvSpPr txBox="1"/>
          <p:nvPr/>
        </p:nvSpPr>
        <p:spPr>
          <a:xfrm>
            <a:off x="10241280" y="1026886"/>
            <a:ext cx="173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Card-header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5D705D-EB5E-B2BD-6C6E-7600383296BC}"/>
              </a:ext>
            </a:extLst>
          </p:cNvPr>
          <p:cNvSpPr txBox="1"/>
          <p:nvPr/>
        </p:nvSpPr>
        <p:spPr>
          <a:xfrm>
            <a:off x="10241280" y="2025692"/>
            <a:ext cx="173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Card-body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F2DB5A-5121-55E0-A11B-61365FD2C518}"/>
              </a:ext>
            </a:extLst>
          </p:cNvPr>
          <p:cNvSpPr txBox="1"/>
          <p:nvPr/>
        </p:nvSpPr>
        <p:spPr>
          <a:xfrm>
            <a:off x="10255347" y="3066702"/>
            <a:ext cx="173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Card-footer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0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1DBDFB-8285-A15B-604B-652CE62357EC}"/>
              </a:ext>
            </a:extLst>
          </p:cNvPr>
          <p:cNvSpPr/>
          <p:nvPr/>
        </p:nvSpPr>
        <p:spPr>
          <a:xfrm>
            <a:off x="213519" y="694222"/>
            <a:ext cx="11755438" cy="4261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DD1EC0-7246-9CFC-DF2C-3770C56130C9}"/>
              </a:ext>
            </a:extLst>
          </p:cNvPr>
          <p:cNvSpPr/>
          <p:nvPr/>
        </p:nvSpPr>
        <p:spPr>
          <a:xfrm>
            <a:off x="213519" y="694221"/>
            <a:ext cx="11755438" cy="42618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Nav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1960F9-E6F6-88AA-B8D8-DC77D20B1483}"/>
              </a:ext>
            </a:extLst>
          </p:cNvPr>
          <p:cNvSpPr/>
          <p:nvPr/>
        </p:nvSpPr>
        <p:spPr>
          <a:xfrm>
            <a:off x="213519" y="1235374"/>
            <a:ext cx="11760200" cy="2483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Header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07E3EB-3366-4776-1A3F-2CE69A0EA3E5}"/>
              </a:ext>
            </a:extLst>
          </p:cNvPr>
          <p:cNvSpPr/>
          <p:nvPr/>
        </p:nvSpPr>
        <p:spPr>
          <a:xfrm>
            <a:off x="213519" y="1665839"/>
            <a:ext cx="11760200" cy="3956787"/>
          </a:xfrm>
          <a:prstGeom prst="rec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Main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B144CD-5F55-0E83-744E-0A63496296BA}"/>
              </a:ext>
            </a:extLst>
          </p:cNvPr>
          <p:cNvSpPr/>
          <p:nvPr/>
        </p:nvSpPr>
        <p:spPr>
          <a:xfrm>
            <a:off x="218281" y="1235373"/>
            <a:ext cx="11760200" cy="24838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2150E7-5585-A8E0-A7C8-938C2A67E133}"/>
              </a:ext>
            </a:extLst>
          </p:cNvPr>
          <p:cNvSpPr/>
          <p:nvPr/>
        </p:nvSpPr>
        <p:spPr>
          <a:xfrm>
            <a:off x="208757" y="1665838"/>
            <a:ext cx="11760200" cy="395678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7B60A3-87B0-7A62-0E0B-3252B7F64CBD}"/>
              </a:ext>
            </a:extLst>
          </p:cNvPr>
          <p:cNvSpPr txBox="1"/>
          <p:nvPr/>
        </p:nvSpPr>
        <p:spPr>
          <a:xfrm>
            <a:off x="208757" y="5880903"/>
            <a:ext cx="274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Flex-direction: column;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C5E1D0-4A3B-3ED2-4C95-A1C04B7859D1}"/>
              </a:ext>
            </a:extLst>
          </p:cNvPr>
          <p:cNvSpPr/>
          <p:nvPr/>
        </p:nvSpPr>
        <p:spPr>
          <a:xfrm>
            <a:off x="218281" y="2041593"/>
            <a:ext cx="11755438" cy="498407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C5A730-14DB-CC10-5B75-796068D17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101793"/>
            <a:ext cx="11925300" cy="6285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8C53E24-BD56-87C1-54F8-35D244386E58}"/>
              </a:ext>
            </a:extLst>
          </p:cNvPr>
          <p:cNvSpPr/>
          <p:nvPr/>
        </p:nvSpPr>
        <p:spPr>
          <a:xfrm>
            <a:off x="50800" y="1006406"/>
            <a:ext cx="12090400" cy="72390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32DE27-554B-8E55-B743-A2E345DA8F15}"/>
              </a:ext>
            </a:extLst>
          </p:cNvPr>
          <p:cNvSpPr/>
          <p:nvPr/>
        </p:nvSpPr>
        <p:spPr>
          <a:xfrm>
            <a:off x="215900" y="2041593"/>
            <a:ext cx="5880100" cy="5111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Nav-left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286B08-2952-EC20-3F86-176E7E870587}"/>
              </a:ext>
            </a:extLst>
          </p:cNvPr>
          <p:cNvSpPr/>
          <p:nvPr/>
        </p:nvSpPr>
        <p:spPr>
          <a:xfrm>
            <a:off x="6094810" y="2041593"/>
            <a:ext cx="5880100" cy="5111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Nav-right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F01C54-431C-2C4F-D967-E20D03CE56EC}"/>
              </a:ext>
            </a:extLst>
          </p:cNvPr>
          <p:cNvSpPr/>
          <p:nvPr/>
        </p:nvSpPr>
        <p:spPr>
          <a:xfrm>
            <a:off x="121139" y="1906738"/>
            <a:ext cx="12090400" cy="72390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0726F9-596F-2E46-0D14-21B612E4200C}"/>
              </a:ext>
            </a:extLst>
          </p:cNvPr>
          <p:cNvCxnSpPr>
            <a:cxnSpLocks/>
          </p:cNvCxnSpPr>
          <p:nvPr/>
        </p:nvCxnSpPr>
        <p:spPr>
          <a:xfrm>
            <a:off x="252028" y="2841654"/>
            <a:ext cx="584278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1AA48E-082D-0BF1-B978-27DCDA814E3C}"/>
              </a:ext>
            </a:extLst>
          </p:cNvPr>
          <p:cNvCxnSpPr>
            <a:cxnSpLocks/>
          </p:cNvCxnSpPr>
          <p:nvPr/>
        </p:nvCxnSpPr>
        <p:spPr>
          <a:xfrm>
            <a:off x="6090120" y="2841654"/>
            <a:ext cx="584278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547445E-4E25-FB82-AFE6-07D68F23363A}"/>
              </a:ext>
            </a:extLst>
          </p:cNvPr>
          <p:cNvSpPr txBox="1"/>
          <p:nvPr/>
        </p:nvSpPr>
        <p:spPr>
          <a:xfrm>
            <a:off x="8046721" y="3024535"/>
            <a:ext cx="187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Flex: 1;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58A67B-4303-47F6-3AC1-9B772FCFC60B}"/>
              </a:ext>
            </a:extLst>
          </p:cNvPr>
          <p:cNvSpPr txBox="1"/>
          <p:nvPr/>
        </p:nvSpPr>
        <p:spPr>
          <a:xfrm>
            <a:off x="2630660" y="3028016"/>
            <a:ext cx="187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Flex: 1;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F5294C-7266-CEEB-9132-57F8EC1D2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101793"/>
            <a:ext cx="11925300" cy="6285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E7B97F-CC32-1AAF-B846-68239A8B1189}"/>
              </a:ext>
            </a:extLst>
          </p:cNvPr>
          <p:cNvSpPr/>
          <p:nvPr/>
        </p:nvSpPr>
        <p:spPr>
          <a:xfrm>
            <a:off x="215900" y="2041593"/>
            <a:ext cx="5880100" cy="5111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2FD94F-75AE-086E-15B9-CF3E99CA5C9D}"/>
              </a:ext>
            </a:extLst>
          </p:cNvPr>
          <p:cNvSpPr/>
          <p:nvPr/>
        </p:nvSpPr>
        <p:spPr>
          <a:xfrm>
            <a:off x="6094810" y="2041593"/>
            <a:ext cx="5880100" cy="5111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1476CE-36C5-C561-A24C-45C9411EDF22}"/>
              </a:ext>
            </a:extLst>
          </p:cNvPr>
          <p:cNvSpPr/>
          <p:nvPr/>
        </p:nvSpPr>
        <p:spPr>
          <a:xfrm>
            <a:off x="436097" y="2101087"/>
            <a:ext cx="1055077" cy="3921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icon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A932D5-B5D6-E53C-F511-0204749D35C4}"/>
              </a:ext>
            </a:extLst>
          </p:cNvPr>
          <p:cNvSpPr/>
          <p:nvPr/>
        </p:nvSpPr>
        <p:spPr>
          <a:xfrm>
            <a:off x="1575580" y="2101087"/>
            <a:ext cx="1055077" cy="3921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logo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3CCEDF-11F0-A22B-4B35-7E35887B62AE}"/>
              </a:ext>
            </a:extLst>
          </p:cNvPr>
          <p:cNvSpPr/>
          <p:nvPr/>
        </p:nvSpPr>
        <p:spPr>
          <a:xfrm>
            <a:off x="10700826" y="2101087"/>
            <a:ext cx="1055077" cy="3921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icon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6FCD2-6B57-7D4E-6A28-CE26F57267D6}"/>
              </a:ext>
            </a:extLst>
          </p:cNvPr>
          <p:cNvSpPr/>
          <p:nvPr/>
        </p:nvSpPr>
        <p:spPr>
          <a:xfrm>
            <a:off x="9603546" y="2101087"/>
            <a:ext cx="1055077" cy="3921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icon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6D77F3-1C40-4827-0D50-62BAF4E19B91}"/>
              </a:ext>
            </a:extLst>
          </p:cNvPr>
          <p:cNvSpPr/>
          <p:nvPr/>
        </p:nvSpPr>
        <p:spPr>
          <a:xfrm>
            <a:off x="8478130" y="2101087"/>
            <a:ext cx="1055077" cy="3921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icon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E12BB4-5FC5-6D47-F04A-634193EB961D}"/>
              </a:ext>
            </a:extLst>
          </p:cNvPr>
          <p:cNvCxnSpPr/>
          <p:nvPr/>
        </p:nvCxnSpPr>
        <p:spPr>
          <a:xfrm>
            <a:off x="215900" y="2686929"/>
            <a:ext cx="58789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B662DD-644D-B4EA-D3E9-1A5494E276EF}"/>
              </a:ext>
            </a:extLst>
          </p:cNvPr>
          <p:cNvCxnSpPr>
            <a:cxnSpLocks/>
          </p:cNvCxnSpPr>
          <p:nvPr/>
        </p:nvCxnSpPr>
        <p:spPr>
          <a:xfrm>
            <a:off x="6083967" y="2687808"/>
            <a:ext cx="5950634" cy="281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AD2F8B-4A37-9444-6211-8B83BB336ADD}"/>
              </a:ext>
            </a:extLst>
          </p:cNvPr>
          <p:cNvSpPr txBox="1"/>
          <p:nvPr/>
        </p:nvSpPr>
        <p:spPr>
          <a:xfrm>
            <a:off x="1436857" y="2770360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Nav-left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D8DF32-F68F-5821-2BF8-C33A85BA22F0}"/>
              </a:ext>
            </a:extLst>
          </p:cNvPr>
          <p:cNvSpPr txBox="1"/>
          <p:nvPr/>
        </p:nvSpPr>
        <p:spPr>
          <a:xfrm>
            <a:off x="8853657" y="2808460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Nav-right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F5201E-8292-8D82-DF34-192E48485A6F}"/>
              </a:ext>
            </a:extLst>
          </p:cNvPr>
          <p:cNvSpPr/>
          <p:nvPr/>
        </p:nvSpPr>
        <p:spPr>
          <a:xfrm>
            <a:off x="50800" y="1006406"/>
            <a:ext cx="12090400" cy="72390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B975F4-B0B3-9BA9-34C6-E6022993505B}"/>
              </a:ext>
            </a:extLst>
          </p:cNvPr>
          <p:cNvSpPr/>
          <p:nvPr/>
        </p:nvSpPr>
        <p:spPr>
          <a:xfrm>
            <a:off x="50800" y="1916770"/>
            <a:ext cx="12090400" cy="72390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91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6AA105F-0468-8A74-42C1-8EF918514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974090"/>
            <a:ext cx="11690350" cy="650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EC4F3B8-DFE4-46F1-9BB8-E67D6AD33043}"/>
              </a:ext>
            </a:extLst>
          </p:cNvPr>
          <p:cNvSpPr/>
          <p:nvPr/>
        </p:nvSpPr>
        <p:spPr>
          <a:xfrm>
            <a:off x="15875" y="848360"/>
            <a:ext cx="11899900" cy="9017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8A7B04-E9A6-127E-BA20-D72CA6B12B55}"/>
              </a:ext>
            </a:extLst>
          </p:cNvPr>
          <p:cNvGrpSpPr/>
          <p:nvPr/>
        </p:nvGrpSpPr>
        <p:grpSpPr>
          <a:xfrm>
            <a:off x="120650" y="2193290"/>
            <a:ext cx="11690350" cy="650240"/>
            <a:chOff x="120650" y="2193290"/>
            <a:chExt cx="11690350" cy="6502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81FA93-D4BF-24AA-BBF4-1A7BF817FC1F}"/>
                </a:ext>
              </a:extLst>
            </p:cNvPr>
            <p:cNvSpPr/>
            <p:nvPr/>
          </p:nvSpPr>
          <p:spPr>
            <a:xfrm>
              <a:off x="120650" y="2193290"/>
              <a:ext cx="11690350" cy="65024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572E69D-9616-76B7-AF48-093937CA019C}"/>
                </a:ext>
              </a:extLst>
            </p:cNvPr>
            <p:cNvGrpSpPr/>
            <p:nvPr/>
          </p:nvGrpSpPr>
          <p:grpSpPr>
            <a:xfrm>
              <a:off x="381000" y="2243455"/>
              <a:ext cx="3532982" cy="549910"/>
              <a:chOff x="381000" y="2243455"/>
              <a:chExt cx="3532982" cy="54991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A87AD6-CD86-8E3C-3ADA-BD387352D23D}"/>
                  </a:ext>
                </a:extLst>
              </p:cNvPr>
              <p:cNvSpPr/>
              <p:nvPr/>
            </p:nvSpPr>
            <p:spPr>
              <a:xfrm>
                <a:off x="381000" y="2243455"/>
                <a:ext cx="1697038" cy="54991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Div 1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19CD4DD-06F0-A0C9-5263-34D696B1F5BF}"/>
                  </a:ext>
                </a:extLst>
              </p:cNvPr>
              <p:cNvSpPr/>
              <p:nvPr/>
            </p:nvSpPr>
            <p:spPr>
              <a:xfrm>
                <a:off x="2216944" y="2243455"/>
                <a:ext cx="1697038" cy="5499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Div 2</a:t>
                </a:r>
                <a:endParaRPr lang="en-US" dirty="0"/>
              </a:p>
            </p:txBody>
          </p: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E4DBD4B-6EB8-03AA-9E37-FEC32AE17AA5}"/>
              </a:ext>
            </a:extLst>
          </p:cNvPr>
          <p:cNvSpPr/>
          <p:nvPr/>
        </p:nvSpPr>
        <p:spPr>
          <a:xfrm>
            <a:off x="44011" y="2114452"/>
            <a:ext cx="11899900" cy="9017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AC0A31B-9B3A-0A97-5FF7-283201C9CF05}"/>
              </a:ext>
            </a:extLst>
          </p:cNvPr>
          <p:cNvGrpSpPr/>
          <p:nvPr/>
        </p:nvGrpSpPr>
        <p:grpSpPr>
          <a:xfrm>
            <a:off x="146050" y="2235493"/>
            <a:ext cx="11690350" cy="650240"/>
            <a:chOff x="120650" y="2193290"/>
            <a:chExt cx="11690350" cy="6502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2CAF14-4544-F4C1-4C07-2A7CA5CE6109}"/>
                </a:ext>
              </a:extLst>
            </p:cNvPr>
            <p:cNvSpPr/>
            <p:nvPr/>
          </p:nvSpPr>
          <p:spPr>
            <a:xfrm>
              <a:off x="120650" y="2193290"/>
              <a:ext cx="11690350" cy="65024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C531B1-AEBE-E735-55A2-D50D235E8205}"/>
                </a:ext>
              </a:extLst>
            </p:cNvPr>
            <p:cNvGrpSpPr/>
            <p:nvPr/>
          </p:nvGrpSpPr>
          <p:grpSpPr>
            <a:xfrm>
              <a:off x="415131" y="2243455"/>
              <a:ext cx="4236769" cy="549910"/>
              <a:chOff x="415131" y="2243455"/>
              <a:chExt cx="4236769" cy="54991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330DAA-934E-4C79-73E9-61783FF0D4CA}"/>
                  </a:ext>
                </a:extLst>
              </p:cNvPr>
              <p:cNvSpPr/>
              <p:nvPr/>
            </p:nvSpPr>
            <p:spPr>
              <a:xfrm>
                <a:off x="415131" y="2243455"/>
                <a:ext cx="1886744" cy="54991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D52611C-C8EC-B885-AD4F-1087E6912D9A}"/>
                  </a:ext>
                </a:extLst>
              </p:cNvPr>
              <p:cNvSpPr/>
              <p:nvPr/>
            </p:nvSpPr>
            <p:spPr>
              <a:xfrm>
                <a:off x="2406650" y="2243455"/>
                <a:ext cx="2245250" cy="5499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4EFEF87-0FD6-B567-789E-507438DA6FD8}"/>
              </a:ext>
            </a:extLst>
          </p:cNvPr>
          <p:cNvSpPr/>
          <p:nvPr/>
        </p:nvSpPr>
        <p:spPr>
          <a:xfrm>
            <a:off x="41275" y="2109763"/>
            <a:ext cx="11899900" cy="9017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478D09-4D37-E3C1-C7DF-E2AEF1664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974090"/>
            <a:ext cx="11690350" cy="650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0081E1D-F671-6D92-ED50-0A0B0F9FBA36}"/>
              </a:ext>
            </a:extLst>
          </p:cNvPr>
          <p:cNvSpPr/>
          <p:nvPr/>
        </p:nvSpPr>
        <p:spPr>
          <a:xfrm>
            <a:off x="41275" y="829603"/>
            <a:ext cx="11899900" cy="9017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29F6DE-2872-430E-BA3B-8B1D59745FF6}"/>
              </a:ext>
            </a:extLst>
          </p:cNvPr>
          <p:cNvSpPr/>
          <p:nvPr/>
        </p:nvSpPr>
        <p:spPr>
          <a:xfrm>
            <a:off x="492884" y="2346227"/>
            <a:ext cx="835854" cy="4287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icon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49F4C3-C158-B83E-117D-ABB40D3F10BA}"/>
              </a:ext>
            </a:extLst>
          </p:cNvPr>
          <p:cNvSpPr/>
          <p:nvPr/>
        </p:nvSpPr>
        <p:spPr>
          <a:xfrm>
            <a:off x="1433513" y="2346227"/>
            <a:ext cx="771526" cy="4287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90029B-C8E0-05A9-5583-DD8F038EC5D6}"/>
              </a:ext>
            </a:extLst>
          </p:cNvPr>
          <p:cNvSpPr/>
          <p:nvPr/>
        </p:nvSpPr>
        <p:spPr>
          <a:xfrm>
            <a:off x="2621756" y="2346227"/>
            <a:ext cx="835854" cy="4287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icon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B4C21D-E089-B9C1-5EB5-5AD96E0AD83C}"/>
              </a:ext>
            </a:extLst>
          </p:cNvPr>
          <p:cNvSpPr/>
          <p:nvPr/>
        </p:nvSpPr>
        <p:spPr>
          <a:xfrm>
            <a:off x="3622675" y="2346227"/>
            <a:ext cx="771526" cy="4287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E2359C-220C-9491-E416-086AF4623F15}"/>
              </a:ext>
            </a:extLst>
          </p:cNvPr>
          <p:cNvSpPr txBox="1"/>
          <p:nvPr/>
        </p:nvSpPr>
        <p:spPr>
          <a:xfrm>
            <a:off x="878420" y="3091543"/>
            <a:ext cx="15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Div 1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19D478-A7D4-96EE-FC93-FFA0FF528C6B}"/>
              </a:ext>
            </a:extLst>
          </p:cNvPr>
          <p:cNvSpPr txBox="1"/>
          <p:nvPr/>
        </p:nvSpPr>
        <p:spPr>
          <a:xfrm>
            <a:off x="3003855" y="3106057"/>
            <a:ext cx="15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Div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65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A15D98-6418-B1F1-5639-7BB476E54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95" y="1403349"/>
            <a:ext cx="11049967" cy="38217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927B6A-062C-BF6E-FD33-2131B1DF9391}"/>
              </a:ext>
            </a:extLst>
          </p:cNvPr>
          <p:cNvSpPr/>
          <p:nvPr/>
        </p:nvSpPr>
        <p:spPr>
          <a:xfrm>
            <a:off x="313190" y="1277257"/>
            <a:ext cx="11049967" cy="4177394"/>
          </a:xfrm>
          <a:prstGeom prst="rect">
            <a:avLst/>
          </a:prstGeom>
          <a:noFill/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2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CA6D0847-32AB-7C87-1C92-A568EA5342D4}"/>
              </a:ext>
            </a:extLst>
          </p:cNvPr>
          <p:cNvSpPr/>
          <p:nvPr/>
        </p:nvSpPr>
        <p:spPr>
          <a:xfrm>
            <a:off x="368300" y="1676400"/>
            <a:ext cx="11544300" cy="3860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06EE96-0A28-D0DB-65F4-8A1A37CED8ED}"/>
              </a:ext>
            </a:extLst>
          </p:cNvPr>
          <p:cNvSpPr txBox="1"/>
          <p:nvPr/>
        </p:nvSpPr>
        <p:spPr>
          <a:xfrm>
            <a:off x="457201" y="152400"/>
            <a:ext cx="298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Flex-direction: row;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5BE317-C9AD-9917-FDED-B6374C2289C7}"/>
              </a:ext>
            </a:extLst>
          </p:cNvPr>
          <p:cNvSpPr txBox="1"/>
          <p:nvPr/>
        </p:nvSpPr>
        <p:spPr>
          <a:xfrm>
            <a:off x="457201" y="558800"/>
            <a:ext cx="298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Flex-wrap: wrap;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F2C779-D369-24B8-F20C-B62C8495670F}"/>
              </a:ext>
            </a:extLst>
          </p:cNvPr>
          <p:cNvSpPr txBox="1"/>
          <p:nvPr/>
        </p:nvSpPr>
        <p:spPr>
          <a:xfrm>
            <a:off x="495301" y="952500"/>
            <a:ext cx="298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Justify-content: flex-start;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522F32-2BD0-92A2-24C2-6D6CF18B511C}"/>
              </a:ext>
            </a:extLst>
          </p:cNvPr>
          <p:cNvSpPr/>
          <p:nvPr/>
        </p:nvSpPr>
        <p:spPr>
          <a:xfrm>
            <a:off x="633047" y="1851074"/>
            <a:ext cx="1645920" cy="16177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card1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2ABD26-9FF4-40F2-DEE0-EE07FE8AE43C}"/>
              </a:ext>
            </a:extLst>
          </p:cNvPr>
          <p:cNvSpPr/>
          <p:nvPr/>
        </p:nvSpPr>
        <p:spPr>
          <a:xfrm>
            <a:off x="2504050" y="1851074"/>
            <a:ext cx="1645920" cy="16177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card2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EB8789-3A01-CA0D-4C1C-09F8BE71E403}"/>
              </a:ext>
            </a:extLst>
          </p:cNvPr>
          <p:cNvSpPr/>
          <p:nvPr/>
        </p:nvSpPr>
        <p:spPr>
          <a:xfrm>
            <a:off x="4375053" y="1851074"/>
            <a:ext cx="1645920" cy="16177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card3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DF9FD8-B9B0-C720-2D9C-864ED5C7ED50}"/>
              </a:ext>
            </a:extLst>
          </p:cNvPr>
          <p:cNvSpPr/>
          <p:nvPr/>
        </p:nvSpPr>
        <p:spPr>
          <a:xfrm>
            <a:off x="6288259" y="1851074"/>
            <a:ext cx="1645920" cy="16177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card4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5D5139-EDBE-C8BB-2027-F481FD713B26}"/>
              </a:ext>
            </a:extLst>
          </p:cNvPr>
          <p:cNvSpPr/>
          <p:nvPr/>
        </p:nvSpPr>
        <p:spPr>
          <a:xfrm>
            <a:off x="8201465" y="1851074"/>
            <a:ext cx="1645920" cy="16177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card5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E0CDF51-BA83-73B6-6748-F0384A4F21DF}"/>
              </a:ext>
            </a:extLst>
          </p:cNvPr>
          <p:cNvSpPr/>
          <p:nvPr/>
        </p:nvSpPr>
        <p:spPr>
          <a:xfrm>
            <a:off x="10114671" y="1851074"/>
            <a:ext cx="1645920" cy="16177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card6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337178-F1E3-0E36-C591-72F252591E0E}"/>
              </a:ext>
            </a:extLst>
          </p:cNvPr>
          <p:cNvSpPr/>
          <p:nvPr/>
        </p:nvSpPr>
        <p:spPr>
          <a:xfrm>
            <a:off x="633047" y="3730674"/>
            <a:ext cx="1645920" cy="16177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card7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22C5B3-0615-77F0-2732-706273AA16F5}"/>
              </a:ext>
            </a:extLst>
          </p:cNvPr>
          <p:cNvSpPr/>
          <p:nvPr/>
        </p:nvSpPr>
        <p:spPr>
          <a:xfrm>
            <a:off x="2504050" y="3730674"/>
            <a:ext cx="1645920" cy="16177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card8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E7F4C5-FDDA-D9BD-8D14-50B0E8FD7F1A}"/>
              </a:ext>
            </a:extLst>
          </p:cNvPr>
          <p:cNvSpPr/>
          <p:nvPr/>
        </p:nvSpPr>
        <p:spPr>
          <a:xfrm>
            <a:off x="4375053" y="3730674"/>
            <a:ext cx="1645920" cy="16177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card9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0CED6F-4486-9BAD-349F-E8DFD3EAFF91}"/>
              </a:ext>
            </a:extLst>
          </p:cNvPr>
          <p:cNvSpPr/>
          <p:nvPr/>
        </p:nvSpPr>
        <p:spPr>
          <a:xfrm>
            <a:off x="6288259" y="3730674"/>
            <a:ext cx="1645920" cy="16177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Card10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C12D58F-CAF8-FB4B-53B8-02E507979AF9}"/>
              </a:ext>
            </a:extLst>
          </p:cNvPr>
          <p:cNvSpPr/>
          <p:nvPr/>
        </p:nvSpPr>
        <p:spPr>
          <a:xfrm>
            <a:off x="8201465" y="3730674"/>
            <a:ext cx="1645920" cy="16177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card11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277BEE9-CA02-CC09-3C1D-D07E5A3D5BEE}"/>
              </a:ext>
            </a:extLst>
          </p:cNvPr>
          <p:cNvSpPr/>
          <p:nvPr/>
        </p:nvSpPr>
        <p:spPr>
          <a:xfrm>
            <a:off x="10114671" y="3730674"/>
            <a:ext cx="1645920" cy="16177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card12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BFB34D-0256-3A28-B1AE-4AF182A0F8B0}"/>
              </a:ext>
            </a:extLst>
          </p:cNvPr>
          <p:cNvSpPr/>
          <p:nvPr/>
        </p:nvSpPr>
        <p:spPr>
          <a:xfrm>
            <a:off x="6810377" y="889000"/>
            <a:ext cx="3057525" cy="2819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4B0553-3730-74DF-866A-34FC7468939D}"/>
              </a:ext>
            </a:extLst>
          </p:cNvPr>
          <p:cNvSpPr/>
          <p:nvPr/>
        </p:nvSpPr>
        <p:spPr>
          <a:xfrm>
            <a:off x="6810376" y="889000"/>
            <a:ext cx="3057525" cy="96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Card-header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9D6856-FD31-9AF0-2EFF-A3404F4ACC8C}"/>
              </a:ext>
            </a:extLst>
          </p:cNvPr>
          <p:cNvSpPr/>
          <p:nvPr/>
        </p:nvSpPr>
        <p:spPr>
          <a:xfrm>
            <a:off x="6810376" y="1854200"/>
            <a:ext cx="3057525" cy="12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Card-body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45034-DEF6-9261-F686-779C1B1FEA70}"/>
              </a:ext>
            </a:extLst>
          </p:cNvPr>
          <p:cNvSpPr/>
          <p:nvPr/>
        </p:nvSpPr>
        <p:spPr>
          <a:xfrm>
            <a:off x="6810376" y="3111500"/>
            <a:ext cx="3057525" cy="596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Card-footer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FC8F9F-5B99-66AC-A179-BE7B78F49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89000"/>
            <a:ext cx="2895600" cy="278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E5F0958-5E61-46CB-0FBA-26D679C66FCF}"/>
              </a:ext>
            </a:extLst>
          </p:cNvPr>
          <p:cNvSpPr/>
          <p:nvPr/>
        </p:nvSpPr>
        <p:spPr>
          <a:xfrm>
            <a:off x="6676571" y="769257"/>
            <a:ext cx="3338286" cy="3106057"/>
          </a:xfrm>
          <a:prstGeom prst="rect">
            <a:avLst/>
          </a:pr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87E347-EA86-2784-453C-B7B57D09687E}"/>
              </a:ext>
            </a:extLst>
          </p:cNvPr>
          <p:cNvCxnSpPr/>
          <p:nvPr/>
        </p:nvCxnSpPr>
        <p:spPr>
          <a:xfrm>
            <a:off x="6471138" y="889000"/>
            <a:ext cx="0" cy="96520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22EB85-88E7-3F2C-7BB3-5B0DA0E88DE9}"/>
              </a:ext>
            </a:extLst>
          </p:cNvPr>
          <p:cNvCxnSpPr>
            <a:cxnSpLocks/>
          </p:cNvCxnSpPr>
          <p:nvPr/>
        </p:nvCxnSpPr>
        <p:spPr>
          <a:xfrm>
            <a:off x="6461704" y="1854200"/>
            <a:ext cx="18868" cy="129381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4EE757-E2B4-EC88-D07F-7DD388C58EF6}"/>
              </a:ext>
            </a:extLst>
          </p:cNvPr>
          <p:cNvCxnSpPr>
            <a:cxnSpLocks/>
          </p:cNvCxnSpPr>
          <p:nvPr/>
        </p:nvCxnSpPr>
        <p:spPr>
          <a:xfrm>
            <a:off x="6480572" y="3148013"/>
            <a:ext cx="0" cy="5603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F4F65A-611F-7091-A8B1-4A8B0B18F5FD}"/>
              </a:ext>
            </a:extLst>
          </p:cNvPr>
          <p:cNvSpPr txBox="1"/>
          <p:nvPr/>
        </p:nvSpPr>
        <p:spPr>
          <a:xfrm>
            <a:off x="4961932" y="1174652"/>
            <a:ext cx="117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Flex: 1.5,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FFDBE3-2DD5-C990-E6F3-1F740BF64403}"/>
              </a:ext>
            </a:extLst>
          </p:cNvPr>
          <p:cNvSpPr txBox="1"/>
          <p:nvPr/>
        </p:nvSpPr>
        <p:spPr>
          <a:xfrm>
            <a:off x="4947864" y="2300068"/>
            <a:ext cx="117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Flex: 2,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7099BE-7C5D-F5C7-1C89-7389B98F70B2}"/>
              </a:ext>
            </a:extLst>
          </p:cNvPr>
          <p:cNvSpPr txBox="1"/>
          <p:nvPr/>
        </p:nvSpPr>
        <p:spPr>
          <a:xfrm>
            <a:off x="4891593" y="3144129"/>
            <a:ext cx="117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Flex: 1,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91</Words>
  <Application>Microsoft Office PowerPoint</Application>
  <PresentationFormat>Widescreen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PHEAKTRA.MAO</cp:lastModifiedBy>
  <cp:revision>4</cp:revision>
  <dcterms:created xsi:type="dcterms:W3CDTF">2022-07-11T07:10:23Z</dcterms:created>
  <dcterms:modified xsi:type="dcterms:W3CDTF">2023-07-10T08:46:54Z</dcterms:modified>
</cp:coreProperties>
</file>