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-1" y="1185155"/>
            <a:ext cx="12192001" cy="49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408D7-40AA-2B7B-AE69-19082F32AE2A}"/>
              </a:ext>
            </a:extLst>
          </p:cNvPr>
          <p:cNvSpPr/>
          <p:nvPr/>
        </p:nvSpPr>
        <p:spPr>
          <a:xfrm>
            <a:off x="126609" y="1072614"/>
            <a:ext cx="11957540" cy="52664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62C524-9681-8D6F-58AB-C732945683BD}"/>
              </a:ext>
            </a:extLst>
          </p:cNvPr>
          <p:cNvSpPr/>
          <p:nvPr/>
        </p:nvSpPr>
        <p:spPr>
          <a:xfrm>
            <a:off x="126609" y="1072614"/>
            <a:ext cx="11938782" cy="9979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Nav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C292D-51F4-0295-795A-D0BFE7D51892}"/>
              </a:ext>
            </a:extLst>
          </p:cNvPr>
          <p:cNvSpPr/>
          <p:nvPr/>
        </p:nvSpPr>
        <p:spPr>
          <a:xfrm>
            <a:off x="145367" y="2070968"/>
            <a:ext cx="11938782" cy="9531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Header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08FB1C-650E-ABC4-576C-4E6C95CE394D}"/>
              </a:ext>
            </a:extLst>
          </p:cNvPr>
          <p:cNvSpPr/>
          <p:nvPr/>
        </p:nvSpPr>
        <p:spPr>
          <a:xfrm>
            <a:off x="145367" y="3024554"/>
            <a:ext cx="11920024" cy="3224066"/>
          </a:xfrm>
          <a:prstGeom prst="rect">
            <a:avLst/>
          </a:prstGeom>
          <a:solidFill>
            <a:srgbClr val="002060"/>
          </a:solidFill>
          <a:ln w="381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Container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F1977-E357-7FAC-509A-92C3E97CF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" t="7870" r="753"/>
          <a:stretch/>
        </p:blipFill>
        <p:spPr>
          <a:xfrm>
            <a:off x="194603" y="1771860"/>
            <a:ext cx="11802794" cy="99790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322BFB-406B-CBC7-4FE2-1C9BFA238506}"/>
              </a:ext>
            </a:extLst>
          </p:cNvPr>
          <p:cNvSpPr/>
          <p:nvPr/>
        </p:nvSpPr>
        <p:spPr>
          <a:xfrm>
            <a:off x="103163" y="3308897"/>
            <a:ext cx="11985674" cy="779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Nav-top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289B97-2B3B-2259-96D6-88BD611A994A}"/>
              </a:ext>
            </a:extLst>
          </p:cNvPr>
          <p:cNvSpPr/>
          <p:nvPr/>
        </p:nvSpPr>
        <p:spPr>
          <a:xfrm>
            <a:off x="103163" y="4075590"/>
            <a:ext cx="11985674" cy="665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Nav-bottom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D33C2-55AF-54EE-AA13-B19381241DD9}"/>
              </a:ext>
            </a:extLst>
          </p:cNvPr>
          <p:cNvSpPr txBox="1"/>
          <p:nvPr/>
        </p:nvSpPr>
        <p:spPr>
          <a:xfrm>
            <a:off x="307143" y="274218"/>
            <a:ext cx="3589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accent5"/>
                </a:solidFill>
              </a:rPr>
              <a:t>Navigation</a:t>
            </a:r>
            <a:endParaRPr lang="en-US" sz="4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7FEE77-096E-041F-A9D4-4C1FB63E3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" t="7870" r="753"/>
          <a:stretch/>
        </p:blipFill>
        <p:spPr>
          <a:xfrm>
            <a:off x="284626" y="1500987"/>
            <a:ext cx="11802794" cy="997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822125-EA9B-A1F3-5DC8-FB7F31F82788}"/>
              </a:ext>
            </a:extLst>
          </p:cNvPr>
          <p:cNvSpPr/>
          <p:nvPr/>
        </p:nvSpPr>
        <p:spPr>
          <a:xfrm>
            <a:off x="104311" y="4053138"/>
            <a:ext cx="11985674" cy="6715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39BE6-74B2-A4D4-FA7A-CC2C379CA940}"/>
              </a:ext>
            </a:extLst>
          </p:cNvPr>
          <p:cNvSpPr/>
          <p:nvPr/>
        </p:nvSpPr>
        <p:spPr>
          <a:xfrm>
            <a:off x="107803" y="4690672"/>
            <a:ext cx="11985674" cy="5763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C0E35-B44C-1CA5-A8F6-4AF27221EF6A}"/>
              </a:ext>
            </a:extLst>
          </p:cNvPr>
          <p:cNvSpPr/>
          <p:nvPr/>
        </p:nvSpPr>
        <p:spPr>
          <a:xfrm>
            <a:off x="6100640" y="4053140"/>
            <a:ext cx="5986780" cy="671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Div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07F9EF-C413-852F-FA88-D9B8B9B3D798}"/>
              </a:ext>
            </a:extLst>
          </p:cNvPr>
          <p:cNvSpPr/>
          <p:nvPr/>
        </p:nvSpPr>
        <p:spPr>
          <a:xfrm>
            <a:off x="106875" y="4053140"/>
            <a:ext cx="5986780" cy="671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Div1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2051E-F648-43F0-124E-FEE869CCA0FD}"/>
              </a:ext>
            </a:extLst>
          </p:cNvPr>
          <p:cNvSpPr/>
          <p:nvPr/>
        </p:nvSpPr>
        <p:spPr>
          <a:xfrm>
            <a:off x="99891" y="4724647"/>
            <a:ext cx="7828230" cy="576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dirty="0">
                <a:solidFill>
                  <a:schemeClr val="tx1"/>
                </a:solidFill>
              </a:rPr>
              <a:t>Nav-left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BC914-829D-CC90-139D-E7D8A9252C4E}"/>
              </a:ext>
            </a:extLst>
          </p:cNvPr>
          <p:cNvSpPr/>
          <p:nvPr/>
        </p:nvSpPr>
        <p:spPr>
          <a:xfrm>
            <a:off x="7934178" y="4724647"/>
            <a:ext cx="4153242" cy="576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Nav-right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BF6E132-0780-63D8-8F30-2503BD40668F}"/>
              </a:ext>
            </a:extLst>
          </p:cNvPr>
          <p:cNvSpPr/>
          <p:nvPr/>
        </p:nvSpPr>
        <p:spPr>
          <a:xfrm rot="5400000">
            <a:off x="5664840" y="-2274258"/>
            <a:ext cx="862320" cy="11982840"/>
          </a:xfrm>
          <a:prstGeom prst="leftBrace">
            <a:avLst>
              <a:gd name="adj1" fmla="val 29476"/>
              <a:gd name="adj2" fmla="val 50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287C60-1569-F43E-5B1E-BCC4CE4E0DBE}"/>
              </a:ext>
            </a:extLst>
          </p:cNvPr>
          <p:cNvSpPr txBox="1"/>
          <p:nvPr/>
        </p:nvSpPr>
        <p:spPr>
          <a:xfrm>
            <a:off x="5554539" y="281317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Nav-top</a:t>
            </a:r>
            <a:endParaRPr lang="en-US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58D8E83-3E76-BA47-E08B-4B0A17B1DEBB}"/>
              </a:ext>
            </a:extLst>
          </p:cNvPr>
          <p:cNvSpPr/>
          <p:nvPr/>
        </p:nvSpPr>
        <p:spPr>
          <a:xfrm rot="16200000">
            <a:off x="5658783" y="-316018"/>
            <a:ext cx="862320" cy="11982840"/>
          </a:xfrm>
          <a:prstGeom prst="leftBrace">
            <a:avLst>
              <a:gd name="adj1" fmla="val 29476"/>
              <a:gd name="adj2" fmla="val 50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31331-AC44-6203-DCDB-01CBEEF54E58}"/>
              </a:ext>
            </a:extLst>
          </p:cNvPr>
          <p:cNvSpPr txBox="1"/>
          <p:nvPr/>
        </p:nvSpPr>
        <p:spPr>
          <a:xfrm>
            <a:off x="5573491" y="6155440"/>
            <a:ext cx="160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Nav-bottom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D7AB32-A6D2-A80E-4B47-8F9D1833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" t="7870" r="753"/>
          <a:stretch/>
        </p:blipFill>
        <p:spPr>
          <a:xfrm>
            <a:off x="284626" y="1500987"/>
            <a:ext cx="11802794" cy="997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1892C2-AFB7-61F1-68BA-C54FA7BABED8}"/>
              </a:ext>
            </a:extLst>
          </p:cNvPr>
          <p:cNvSpPr/>
          <p:nvPr/>
        </p:nvSpPr>
        <p:spPr>
          <a:xfrm>
            <a:off x="6100640" y="4053140"/>
            <a:ext cx="5986780" cy="671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FAE3E5-E021-54A4-A5B3-EB690372B102}"/>
              </a:ext>
            </a:extLst>
          </p:cNvPr>
          <p:cNvSpPr/>
          <p:nvPr/>
        </p:nvSpPr>
        <p:spPr>
          <a:xfrm>
            <a:off x="106875" y="4053140"/>
            <a:ext cx="5986780" cy="671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E7C30-40B3-DEEE-F544-B99FAB40E95D}"/>
              </a:ext>
            </a:extLst>
          </p:cNvPr>
          <p:cNvSpPr/>
          <p:nvPr/>
        </p:nvSpPr>
        <p:spPr>
          <a:xfrm>
            <a:off x="99891" y="4724647"/>
            <a:ext cx="6727824" cy="576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C3AC9-70DD-760E-B9B0-0DB10D17F019}"/>
              </a:ext>
            </a:extLst>
          </p:cNvPr>
          <p:cNvSpPr/>
          <p:nvPr/>
        </p:nvSpPr>
        <p:spPr>
          <a:xfrm>
            <a:off x="6834699" y="4724647"/>
            <a:ext cx="5252721" cy="576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334C4B9-47A4-958D-D5CB-8B9A3EA53D87}"/>
              </a:ext>
            </a:extLst>
          </p:cNvPr>
          <p:cNvSpPr/>
          <p:nvPr/>
        </p:nvSpPr>
        <p:spPr>
          <a:xfrm rot="5400000">
            <a:off x="2666811" y="723771"/>
            <a:ext cx="862320" cy="5986781"/>
          </a:xfrm>
          <a:prstGeom prst="leftBrace">
            <a:avLst>
              <a:gd name="adj1" fmla="val 29476"/>
              <a:gd name="adj2" fmla="val 50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19E98EE-417B-B4BD-7411-6CD0CB2DC63A}"/>
              </a:ext>
            </a:extLst>
          </p:cNvPr>
          <p:cNvSpPr/>
          <p:nvPr/>
        </p:nvSpPr>
        <p:spPr>
          <a:xfrm rot="16200000">
            <a:off x="3031276" y="2311489"/>
            <a:ext cx="862320" cy="6727825"/>
          </a:xfrm>
          <a:prstGeom prst="leftBrace">
            <a:avLst>
              <a:gd name="adj1" fmla="val 29476"/>
              <a:gd name="adj2" fmla="val 50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0A98-5FE9-5122-50FD-C691C17B6EDE}"/>
              </a:ext>
            </a:extLst>
          </p:cNvPr>
          <p:cNvSpPr/>
          <p:nvPr/>
        </p:nvSpPr>
        <p:spPr>
          <a:xfrm>
            <a:off x="265773" y="4104297"/>
            <a:ext cx="566873" cy="37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icon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9654EE-D0AC-B7C9-F5CB-6FDD156D5872}"/>
              </a:ext>
            </a:extLst>
          </p:cNvPr>
          <p:cNvSpPr/>
          <p:nvPr/>
        </p:nvSpPr>
        <p:spPr>
          <a:xfrm>
            <a:off x="977318" y="4104296"/>
            <a:ext cx="566873" cy="37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text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83BCA3-4DB2-AE4C-4DD7-343BC313B141}"/>
              </a:ext>
            </a:extLst>
          </p:cNvPr>
          <p:cNvSpPr/>
          <p:nvPr/>
        </p:nvSpPr>
        <p:spPr>
          <a:xfrm>
            <a:off x="1703089" y="4104295"/>
            <a:ext cx="566873" cy="37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icon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A0C17-E15D-74AF-3E75-FAE3ABE324E9}"/>
              </a:ext>
            </a:extLst>
          </p:cNvPr>
          <p:cNvSpPr/>
          <p:nvPr/>
        </p:nvSpPr>
        <p:spPr>
          <a:xfrm>
            <a:off x="2428126" y="4108909"/>
            <a:ext cx="566873" cy="37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icon</a:t>
            </a:r>
            <a:endParaRPr lang="en-US" sz="1400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D502F1B-2041-3181-D841-F0DA1373E6D8}"/>
              </a:ext>
            </a:extLst>
          </p:cNvPr>
          <p:cNvSpPr/>
          <p:nvPr/>
        </p:nvSpPr>
        <p:spPr>
          <a:xfrm rot="5400000">
            <a:off x="8659650" y="625298"/>
            <a:ext cx="862320" cy="5986781"/>
          </a:xfrm>
          <a:prstGeom prst="leftBrace">
            <a:avLst>
              <a:gd name="adj1" fmla="val 29476"/>
              <a:gd name="adj2" fmla="val 50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A712B2-862B-4FE2-D8CF-6BD9E3EF9926}"/>
              </a:ext>
            </a:extLst>
          </p:cNvPr>
          <p:cNvSpPr/>
          <p:nvPr/>
        </p:nvSpPr>
        <p:spPr>
          <a:xfrm>
            <a:off x="7789736" y="4113442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icon</a:t>
            </a:r>
            <a:endParaRPr 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4DB00D-4D58-5E4B-1668-127127DE39BA}"/>
              </a:ext>
            </a:extLst>
          </p:cNvPr>
          <p:cNvSpPr/>
          <p:nvPr/>
        </p:nvSpPr>
        <p:spPr>
          <a:xfrm>
            <a:off x="8321011" y="4115520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icon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FEB42-3F8B-657E-1D0B-27A7581CEF96}"/>
              </a:ext>
            </a:extLst>
          </p:cNvPr>
          <p:cNvSpPr/>
          <p:nvPr/>
        </p:nvSpPr>
        <p:spPr>
          <a:xfrm>
            <a:off x="8847725" y="4110156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icon</a:t>
            </a:r>
            <a:endParaRPr lang="en-U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F2F4A-67C5-F085-616D-B3C871ED2E59}"/>
              </a:ext>
            </a:extLst>
          </p:cNvPr>
          <p:cNvSpPr/>
          <p:nvPr/>
        </p:nvSpPr>
        <p:spPr>
          <a:xfrm>
            <a:off x="9374439" y="4119002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icon</a:t>
            </a:r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09392-7FF9-30E9-B962-12652F5FFEB0}"/>
              </a:ext>
            </a:extLst>
          </p:cNvPr>
          <p:cNvSpPr/>
          <p:nvPr/>
        </p:nvSpPr>
        <p:spPr>
          <a:xfrm>
            <a:off x="9898218" y="4115900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icon</a:t>
            </a:r>
            <a:endParaRPr lang="en-US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1A47C5-892D-2BF0-8AA9-65F3313268DB}"/>
              </a:ext>
            </a:extLst>
          </p:cNvPr>
          <p:cNvSpPr/>
          <p:nvPr/>
        </p:nvSpPr>
        <p:spPr>
          <a:xfrm>
            <a:off x="10421997" y="4118972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</a:t>
            </a:r>
            <a:endParaRPr lang="en-US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D59382-AE3F-915B-4400-E86CD35D0A25}"/>
              </a:ext>
            </a:extLst>
          </p:cNvPr>
          <p:cNvSpPr/>
          <p:nvPr/>
        </p:nvSpPr>
        <p:spPr>
          <a:xfrm>
            <a:off x="10945776" y="4116749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icon</a:t>
            </a:r>
            <a:endParaRPr lang="en-US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65C75F-0E12-FFBD-B4E4-66244B368098}"/>
              </a:ext>
            </a:extLst>
          </p:cNvPr>
          <p:cNvSpPr/>
          <p:nvPr/>
        </p:nvSpPr>
        <p:spPr>
          <a:xfrm>
            <a:off x="11469555" y="4110156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icon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9F1D02-E712-2B39-90F6-80C554DFBDC2}"/>
              </a:ext>
            </a:extLst>
          </p:cNvPr>
          <p:cNvSpPr txBox="1"/>
          <p:nvPr/>
        </p:nvSpPr>
        <p:spPr>
          <a:xfrm>
            <a:off x="2796426" y="2886253"/>
            <a:ext cx="81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Div1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BFB0C6-19DA-F662-E276-02AABAE5A1AE}"/>
              </a:ext>
            </a:extLst>
          </p:cNvPr>
          <p:cNvSpPr txBox="1"/>
          <p:nvPr/>
        </p:nvSpPr>
        <p:spPr>
          <a:xfrm>
            <a:off x="8841626" y="2810053"/>
            <a:ext cx="81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Div2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83E45B68-610E-95EC-905E-DC02E099CB45}"/>
              </a:ext>
            </a:extLst>
          </p:cNvPr>
          <p:cNvSpPr/>
          <p:nvPr/>
        </p:nvSpPr>
        <p:spPr>
          <a:xfrm rot="16200000">
            <a:off x="9004015" y="3105313"/>
            <a:ext cx="862320" cy="5252721"/>
          </a:xfrm>
          <a:prstGeom prst="leftBrace">
            <a:avLst>
              <a:gd name="adj1" fmla="val 29476"/>
              <a:gd name="adj2" fmla="val 50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6A8C7-DF5B-2BAB-B2AC-83FB25900D4E}"/>
              </a:ext>
            </a:extLst>
          </p:cNvPr>
          <p:cNvSpPr txBox="1"/>
          <p:nvPr/>
        </p:nvSpPr>
        <p:spPr>
          <a:xfrm>
            <a:off x="2994999" y="6135882"/>
            <a:ext cx="145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Nav-left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CBBD29-C036-E220-A917-22B46EBC8EFB}"/>
              </a:ext>
            </a:extLst>
          </p:cNvPr>
          <p:cNvSpPr txBox="1"/>
          <p:nvPr/>
        </p:nvSpPr>
        <p:spPr>
          <a:xfrm>
            <a:off x="9001903" y="6220288"/>
            <a:ext cx="145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Nav-right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PHEAKTRA.MAO</cp:lastModifiedBy>
  <cp:revision>7</cp:revision>
  <dcterms:created xsi:type="dcterms:W3CDTF">2022-07-11T07:10:23Z</dcterms:created>
  <dcterms:modified xsi:type="dcterms:W3CDTF">2023-07-11T13:48:26Z</dcterms:modified>
</cp:coreProperties>
</file>