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907B5-4EED-4F57-B845-D6557F86DD2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BB122-3A83-41F2-9FD6-C064F30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BB122-3A83-41F2-9FD6-C064F30DB9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3304C-44C2-3AA1-331E-BAA83C911C44}"/>
              </a:ext>
            </a:extLst>
          </p:cNvPr>
          <p:cNvSpPr/>
          <p:nvPr/>
        </p:nvSpPr>
        <p:spPr>
          <a:xfrm>
            <a:off x="182880" y="1380374"/>
            <a:ext cx="11774658" cy="535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AA47D-23BC-EF92-C7BF-43CFC2A8A2EF}"/>
              </a:ext>
            </a:extLst>
          </p:cNvPr>
          <p:cNvSpPr/>
          <p:nvPr/>
        </p:nvSpPr>
        <p:spPr>
          <a:xfrm>
            <a:off x="2222694" y="1380373"/>
            <a:ext cx="9734843" cy="786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Nav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65EE6-1445-3ADF-F5A8-CFCBC0A25AF0}"/>
              </a:ext>
            </a:extLst>
          </p:cNvPr>
          <p:cNvSpPr/>
          <p:nvPr/>
        </p:nvSpPr>
        <p:spPr>
          <a:xfrm>
            <a:off x="2209994" y="2186255"/>
            <a:ext cx="9734843" cy="457199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Main</a:t>
            </a:r>
            <a:endParaRPr lang="en-US" sz="4000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CFFD429-DFAD-A113-C418-0D4B7B0C0E78}"/>
              </a:ext>
            </a:extLst>
          </p:cNvPr>
          <p:cNvSpPr/>
          <p:nvPr/>
        </p:nvSpPr>
        <p:spPr>
          <a:xfrm>
            <a:off x="1659986" y="2183711"/>
            <a:ext cx="464231" cy="786049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E96ACFF-0DBB-BE8A-79D1-B3BD1A1743CE}"/>
              </a:ext>
            </a:extLst>
          </p:cNvPr>
          <p:cNvSpPr/>
          <p:nvPr/>
        </p:nvSpPr>
        <p:spPr>
          <a:xfrm>
            <a:off x="1659986" y="2952471"/>
            <a:ext cx="464231" cy="3785952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7E10D-5DA9-9C0A-3D95-3DEA9961DA7B}"/>
              </a:ext>
            </a:extLst>
          </p:cNvPr>
          <p:cNvSpPr txBox="1"/>
          <p:nvPr/>
        </p:nvSpPr>
        <p:spPr>
          <a:xfrm>
            <a:off x="233582" y="1588731"/>
            <a:ext cx="13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0,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03A4A-A0A6-E8BF-2A81-88EAFEEBE1EA}"/>
              </a:ext>
            </a:extLst>
          </p:cNvPr>
          <p:cNvSpPr txBox="1"/>
          <p:nvPr/>
        </p:nvSpPr>
        <p:spPr>
          <a:xfrm>
            <a:off x="182879" y="4102923"/>
            <a:ext cx="13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1,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980DB-937A-8B1F-8B81-1927E0F9CEE2}"/>
              </a:ext>
            </a:extLst>
          </p:cNvPr>
          <p:cNvSpPr/>
          <p:nvPr/>
        </p:nvSpPr>
        <p:spPr>
          <a:xfrm>
            <a:off x="2209994" y="2166422"/>
            <a:ext cx="9734843" cy="7860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Header</a:t>
            </a:r>
            <a:endParaRPr lang="en-US" sz="28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46DA5D2-22DC-7DD8-5F45-BA377076223D}"/>
              </a:ext>
            </a:extLst>
          </p:cNvPr>
          <p:cNvSpPr/>
          <p:nvPr/>
        </p:nvSpPr>
        <p:spPr>
          <a:xfrm>
            <a:off x="1710786" y="1396311"/>
            <a:ext cx="464231" cy="786049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4C26-4DB6-AAEC-7C6D-CB6A7B8AC685}"/>
              </a:ext>
            </a:extLst>
          </p:cNvPr>
          <p:cNvSpPr txBox="1"/>
          <p:nvPr/>
        </p:nvSpPr>
        <p:spPr>
          <a:xfrm>
            <a:off x="215312" y="2372317"/>
            <a:ext cx="13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0,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7DB2E-8582-47F0-E251-4F9B727FC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t="2582" r="426" b="-1"/>
          <a:stretch/>
        </p:blipFill>
        <p:spPr>
          <a:xfrm>
            <a:off x="1173018" y="2685120"/>
            <a:ext cx="10282382" cy="685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F2F499-4B8C-E52C-115B-5B72C23DA741}"/>
              </a:ext>
            </a:extLst>
          </p:cNvPr>
          <p:cNvSpPr/>
          <p:nvPr/>
        </p:nvSpPr>
        <p:spPr>
          <a:xfrm>
            <a:off x="143959" y="3713822"/>
            <a:ext cx="3968496" cy="685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Nav-left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384FC-3C9A-4FF3-6084-DBF37B17B4FF}"/>
              </a:ext>
            </a:extLst>
          </p:cNvPr>
          <p:cNvSpPr/>
          <p:nvPr/>
        </p:nvSpPr>
        <p:spPr>
          <a:xfrm>
            <a:off x="4112455" y="3713823"/>
            <a:ext cx="3967089" cy="685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Nav-</a:t>
            </a:r>
            <a:r>
              <a:rPr lang="en-GB" sz="2800" dirty="0" err="1">
                <a:solidFill>
                  <a:schemeClr val="tx1"/>
                </a:solidFill>
              </a:rPr>
              <a:t>center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D52C1-1BEE-639C-7B68-1E3F093CCA81}"/>
              </a:ext>
            </a:extLst>
          </p:cNvPr>
          <p:cNvSpPr/>
          <p:nvPr/>
        </p:nvSpPr>
        <p:spPr>
          <a:xfrm>
            <a:off x="8079544" y="3713821"/>
            <a:ext cx="3968496" cy="6857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Nav-right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6AD7B-F3FF-9DE5-B4F6-D4BF4B996B41}"/>
              </a:ext>
            </a:extLst>
          </p:cNvPr>
          <p:cNvSpPr txBox="1"/>
          <p:nvPr/>
        </p:nvSpPr>
        <p:spPr>
          <a:xfrm>
            <a:off x="220159" y="266700"/>
            <a:ext cx="226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</a:rPr>
              <a:t>Navigation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001B6-718E-6803-4FB7-5C12237311A5}"/>
              </a:ext>
            </a:extLst>
          </p:cNvPr>
          <p:cNvSpPr/>
          <p:nvPr/>
        </p:nvSpPr>
        <p:spPr>
          <a:xfrm>
            <a:off x="186727" y="3650319"/>
            <a:ext cx="3968496" cy="685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38B823-3E36-F024-2046-F4039BC13BCD}"/>
              </a:ext>
            </a:extLst>
          </p:cNvPr>
          <p:cNvSpPr/>
          <p:nvPr/>
        </p:nvSpPr>
        <p:spPr>
          <a:xfrm>
            <a:off x="4128441" y="3650323"/>
            <a:ext cx="3968496" cy="685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23C3-7862-671F-2208-E8C8959E8390}"/>
              </a:ext>
            </a:extLst>
          </p:cNvPr>
          <p:cNvSpPr/>
          <p:nvPr/>
        </p:nvSpPr>
        <p:spPr>
          <a:xfrm>
            <a:off x="8088856" y="3650323"/>
            <a:ext cx="3968496" cy="6857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F73C5-64BE-8251-7DB3-B26D5C65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" t="2582" r="426" b="-1"/>
          <a:stretch/>
        </p:blipFill>
        <p:spPr>
          <a:xfrm>
            <a:off x="854379" y="2389609"/>
            <a:ext cx="10282382" cy="685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E5EE47-8BFA-79C6-B12D-E0881720DFCA}"/>
              </a:ext>
            </a:extLst>
          </p:cNvPr>
          <p:cNvSpPr/>
          <p:nvPr/>
        </p:nvSpPr>
        <p:spPr>
          <a:xfrm>
            <a:off x="291283" y="3743105"/>
            <a:ext cx="608071" cy="5002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02AD7-61C6-352E-5F84-39CAF46A4B44}"/>
              </a:ext>
            </a:extLst>
          </p:cNvPr>
          <p:cNvSpPr/>
          <p:nvPr/>
        </p:nvSpPr>
        <p:spPr>
          <a:xfrm>
            <a:off x="1090129" y="3743105"/>
            <a:ext cx="792664" cy="50023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48D46-E94D-A1C5-385D-701C375F1A25}"/>
              </a:ext>
            </a:extLst>
          </p:cNvPr>
          <p:cNvSpPr/>
          <p:nvPr/>
        </p:nvSpPr>
        <p:spPr>
          <a:xfrm>
            <a:off x="4626584" y="3858938"/>
            <a:ext cx="671243" cy="3843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D49A7-C2FA-3296-41DA-978337A94CF1}"/>
              </a:ext>
            </a:extLst>
          </p:cNvPr>
          <p:cNvSpPr/>
          <p:nvPr/>
        </p:nvSpPr>
        <p:spPr>
          <a:xfrm>
            <a:off x="5412489" y="3858938"/>
            <a:ext cx="671243" cy="3843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3BB02-85C2-8915-1963-67419CF7C425}"/>
              </a:ext>
            </a:extLst>
          </p:cNvPr>
          <p:cNvSpPr/>
          <p:nvPr/>
        </p:nvSpPr>
        <p:spPr>
          <a:xfrm>
            <a:off x="6205661" y="3858938"/>
            <a:ext cx="671243" cy="3843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A5120-0689-1F56-CAD2-49FEFA62BBF6}"/>
              </a:ext>
            </a:extLst>
          </p:cNvPr>
          <p:cNvSpPr/>
          <p:nvPr/>
        </p:nvSpPr>
        <p:spPr>
          <a:xfrm>
            <a:off x="6997146" y="3862081"/>
            <a:ext cx="671243" cy="3843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28ACF-47C3-131A-8F17-F11C2B5CCBC0}"/>
              </a:ext>
            </a:extLst>
          </p:cNvPr>
          <p:cNvSpPr/>
          <p:nvPr/>
        </p:nvSpPr>
        <p:spPr>
          <a:xfrm>
            <a:off x="10537876" y="3855543"/>
            <a:ext cx="598885" cy="358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C9188-C180-BD88-F58D-3C9999EA3E38}"/>
              </a:ext>
            </a:extLst>
          </p:cNvPr>
          <p:cNvSpPr/>
          <p:nvPr/>
        </p:nvSpPr>
        <p:spPr>
          <a:xfrm>
            <a:off x="11237191" y="3855544"/>
            <a:ext cx="598885" cy="358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98E09-AF41-55C2-F170-5C29FE6945C3}"/>
              </a:ext>
            </a:extLst>
          </p:cNvPr>
          <p:cNvSpPr/>
          <p:nvPr/>
        </p:nvSpPr>
        <p:spPr>
          <a:xfrm>
            <a:off x="9773661" y="3855543"/>
            <a:ext cx="598885" cy="358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8018117-4514-E3C3-1C1F-BB1227C786A0}"/>
              </a:ext>
            </a:extLst>
          </p:cNvPr>
          <p:cNvSpPr/>
          <p:nvPr/>
        </p:nvSpPr>
        <p:spPr>
          <a:xfrm rot="16200000">
            <a:off x="1938861" y="2560484"/>
            <a:ext cx="464231" cy="3968497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756B6C5-E399-8989-C364-C651A2CB8B29}"/>
              </a:ext>
            </a:extLst>
          </p:cNvPr>
          <p:cNvSpPr/>
          <p:nvPr/>
        </p:nvSpPr>
        <p:spPr>
          <a:xfrm rot="16200000">
            <a:off x="5888561" y="2547784"/>
            <a:ext cx="464231" cy="3968497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63792AF-4B6C-9919-59DD-BDA34AF6ACB5}"/>
              </a:ext>
            </a:extLst>
          </p:cNvPr>
          <p:cNvSpPr/>
          <p:nvPr/>
        </p:nvSpPr>
        <p:spPr>
          <a:xfrm rot="16200000">
            <a:off x="9825561" y="2560484"/>
            <a:ext cx="464231" cy="3968497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7E1C1-BC37-974B-8116-17E92BDAA62D}"/>
              </a:ext>
            </a:extLst>
          </p:cNvPr>
          <p:cNvSpPr txBox="1"/>
          <p:nvPr/>
        </p:nvSpPr>
        <p:spPr>
          <a:xfrm>
            <a:off x="220159" y="266700"/>
            <a:ext cx="226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</a:rPr>
              <a:t>Navigation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22161-32FD-5740-9AB8-44B1EAC55347}"/>
              </a:ext>
            </a:extLst>
          </p:cNvPr>
          <p:cNvSpPr txBox="1"/>
          <p:nvPr/>
        </p:nvSpPr>
        <p:spPr>
          <a:xfrm>
            <a:off x="220159" y="266700"/>
            <a:ext cx="226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</a:rPr>
              <a:t>Header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F8C75-CE6F-3845-019C-14751990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" t="8350" r="2080" b="7734"/>
          <a:stretch/>
        </p:blipFill>
        <p:spPr>
          <a:xfrm>
            <a:off x="3124200" y="660400"/>
            <a:ext cx="4775200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50595E-082D-D92E-A1C9-027423001900}"/>
              </a:ext>
            </a:extLst>
          </p:cNvPr>
          <p:cNvSpPr/>
          <p:nvPr/>
        </p:nvSpPr>
        <p:spPr>
          <a:xfrm>
            <a:off x="1126978" y="2458521"/>
            <a:ext cx="4969022" cy="7860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Div 1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3FDC5-E860-C3E7-AF14-F7E37C7A1D51}"/>
              </a:ext>
            </a:extLst>
          </p:cNvPr>
          <p:cNvSpPr/>
          <p:nvPr/>
        </p:nvSpPr>
        <p:spPr>
          <a:xfrm>
            <a:off x="6096000" y="2458521"/>
            <a:ext cx="4765821" cy="7860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Div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A9402-9C28-56E5-7F53-25B1347BCCA8}"/>
              </a:ext>
            </a:extLst>
          </p:cNvPr>
          <p:cNvSpPr/>
          <p:nvPr/>
        </p:nvSpPr>
        <p:spPr>
          <a:xfrm>
            <a:off x="1126978" y="2458521"/>
            <a:ext cx="4969022" cy="7860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7F8F9-2983-42E0-20BF-FE0CA3C5EB8E}"/>
              </a:ext>
            </a:extLst>
          </p:cNvPr>
          <p:cNvSpPr/>
          <p:nvPr/>
        </p:nvSpPr>
        <p:spPr>
          <a:xfrm>
            <a:off x="6096000" y="2458521"/>
            <a:ext cx="4765821" cy="7860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66B18-B5D3-3C4E-9F4A-15F2219D372B}"/>
              </a:ext>
            </a:extLst>
          </p:cNvPr>
          <p:cNvSpPr txBox="1"/>
          <p:nvPr/>
        </p:nvSpPr>
        <p:spPr>
          <a:xfrm>
            <a:off x="220159" y="266700"/>
            <a:ext cx="226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</a:rPr>
              <a:t>Header</a:t>
            </a:r>
            <a:endParaRPr lang="en-US" sz="32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FB5D8-200F-C79D-44B3-72D5F123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3" t="8350" r="2080" b="7734"/>
          <a:stretch/>
        </p:blipFill>
        <p:spPr>
          <a:xfrm>
            <a:off x="3124200" y="660400"/>
            <a:ext cx="4775200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F2B291-DF52-E559-EAEE-EB124C8CA6AA}"/>
              </a:ext>
            </a:extLst>
          </p:cNvPr>
          <p:cNvSpPr/>
          <p:nvPr/>
        </p:nvSpPr>
        <p:spPr>
          <a:xfrm>
            <a:off x="1350459" y="2624799"/>
            <a:ext cx="1150580" cy="4534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text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A3D0A-966A-FBC6-A5E9-97620425078E}"/>
              </a:ext>
            </a:extLst>
          </p:cNvPr>
          <p:cNvSpPr/>
          <p:nvPr/>
        </p:nvSpPr>
        <p:spPr>
          <a:xfrm>
            <a:off x="9947254" y="2932905"/>
            <a:ext cx="722375" cy="2614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D6A20F-DE9C-CB5A-58BB-A4DD2C85FA80}"/>
              </a:ext>
            </a:extLst>
          </p:cNvPr>
          <p:cNvSpPr/>
          <p:nvPr/>
        </p:nvSpPr>
        <p:spPr>
          <a:xfrm>
            <a:off x="9882841" y="2518894"/>
            <a:ext cx="836741" cy="2614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CD4B42-F722-47DE-9B4B-738D9EF49BC9}"/>
              </a:ext>
            </a:extLst>
          </p:cNvPr>
          <p:cNvSpPr/>
          <p:nvPr/>
        </p:nvSpPr>
        <p:spPr>
          <a:xfrm rot="16200000">
            <a:off x="3379373" y="1004276"/>
            <a:ext cx="464231" cy="4969021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6FEAABE-8FAC-A5CD-38CB-1EE20A34861F}"/>
              </a:ext>
            </a:extLst>
          </p:cNvPr>
          <p:cNvSpPr/>
          <p:nvPr/>
        </p:nvSpPr>
        <p:spPr>
          <a:xfrm rot="16200000">
            <a:off x="8246794" y="1093774"/>
            <a:ext cx="464231" cy="4765821"/>
          </a:xfrm>
          <a:prstGeom prst="leftBrace">
            <a:avLst>
              <a:gd name="adj1" fmla="val 9901"/>
              <a:gd name="adj2" fmla="val 47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FFFEC-FED1-5FA3-2DC4-19E08E96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7" y="882943"/>
            <a:ext cx="4563793" cy="2301072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549571-67DB-00C5-BE8F-BB013D479ED7}"/>
              </a:ext>
            </a:extLst>
          </p:cNvPr>
          <p:cNvSpPr/>
          <p:nvPr/>
        </p:nvSpPr>
        <p:spPr>
          <a:xfrm>
            <a:off x="5077850" y="2186255"/>
            <a:ext cx="6987150" cy="457199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08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27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D4FB-6EF1-9988-81FA-454798D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E4EA-9A9B-3AA4-BEC7-67CBE516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7</cp:revision>
  <dcterms:created xsi:type="dcterms:W3CDTF">2022-07-11T07:10:23Z</dcterms:created>
  <dcterms:modified xsi:type="dcterms:W3CDTF">2023-07-12T02:56:51Z</dcterms:modified>
</cp:coreProperties>
</file>