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FF7F50"/>
    <a:srgbClr val="ADD8E6"/>
    <a:srgbClr val="F0E68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4060-684D-6CC9-37FC-F96D4146C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44A1-7D4A-BF59-0963-C010804C6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7525F-3415-C4F0-225B-864D3A87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3C98-9E28-C99E-1E7F-D0F9FA15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7316-CDF8-19CE-EC37-C3FD6AC1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2A27-F61D-2DBB-EE3D-AE3C9B0D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1CCBB-282F-616D-2B65-A29B441E0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356D-8107-1E4F-5617-78470238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B1ED-9EA4-601A-0D37-9A51B71B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CDAE-09BA-1678-955E-A73C3893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36F92-9AC3-1630-E77A-2F6938953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D4D44-F5A0-06C4-2FDC-ABA98F58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06F02-3CE9-7274-80AB-0D9DE5D4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FD28-D3B8-7D1E-0080-0B95025D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E092-B6C0-C323-DE25-23CFA664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9F3E-FC82-29D1-93F4-8810C402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524C-6D06-735E-5B62-83076021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E3D6-4D09-E664-707D-B2900769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B2FF-D1A5-4875-A136-AB199196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9A5B9-A753-6C97-E18F-A6303301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6FFA-9338-7486-7B5E-27DAC171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B9FAC-7C13-B269-CA8B-BC103330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96305-F62B-3605-CB84-B8EC495B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B62B-162E-1210-30C0-70CA95AF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2572-0AED-BDB5-C027-8FD1103E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E677-32F7-EB3A-0002-4F7EDA71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DCC1-1483-DBFE-3A13-0B8EC5C1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455B6-C3F4-8791-E90B-26982A803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8797B-08C3-9E06-D8EE-DDA63A6D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3F89-8F5B-F930-CEAB-612B2A48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BB23-7307-61D3-9F20-0435BF09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9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09ED-D427-7B9E-3599-BBB46428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AD84C-01BB-D8A2-44A6-58F8FBD6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399B6-82E7-3967-E1CE-87B997D04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08EAB-6F2F-FDFC-9F36-ED50FD78D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5AB5C-F849-80C1-FCB3-539436294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C23BA-CF71-1ACC-AE22-4E04274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6230B-21C8-7B91-4BF4-A49F8113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05413-8B69-C835-A964-F23FEEC1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9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A887-02CB-7003-D62C-F872F9E7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B35A-5B90-DA09-2A33-455EED29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DBBF1-CA36-98DA-D799-B0A9A11E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44A21-5E09-5B8A-99EF-62E96277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C8B9E-EB3C-C766-5CB2-3E5FB1EA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280B7-CFDA-2087-5621-D4DE8C92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847E-92B4-CA9B-A7F9-B7661252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A973-9A06-42D0-71A0-6ABE027B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BE19-39C7-BC57-8840-C798BFBB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7BB-91CD-AB71-25B1-AF9FA947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37D9-B3F6-811F-6F7C-3054D7CB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F0473-036A-8685-6BF0-58A83CBD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69597-CEF3-49FB-69BC-F420EF99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60C4-093C-2014-9F26-454677D5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52C4E-BF92-1B03-8D0B-947B6DFA8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2F240-81F9-5657-208C-51FAA03E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C929C-2C86-1091-EC00-C43D1B37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6914F-8A63-E126-FCD5-08C6F97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6046B-14E1-D93E-B415-D9C76B0D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D7000-D4D2-ACBA-4169-C77572DC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9543-0B81-C23B-B05B-C5C2DEF9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2ECC-85AA-66EB-AE19-F75B44D89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A7D4-4884-4CAE-B857-2443F170984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2428-D285-A8CF-7042-301A0325A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3E8D2-CDA0-8764-E59C-5FDA31145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6476-C6F3-48D8-9903-EBBC4358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D8C599B0-61FA-C96D-156E-16572B67E374}"/>
              </a:ext>
            </a:extLst>
          </p:cNvPr>
          <p:cNvSpPr/>
          <p:nvPr/>
        </p:nvSpPr>
        <p:spPr>
          <a:xfrm>
            <a:off x="0" y="0"/>
            <a:ext cx="4359965" cy="6858000"/>
          </a:xfrm>
          <a:prstGeom prst="rtTriangle">
            <a:avLst/>
          </a:prstGeom>
          <a:solidFill>
            <a:srgbClr val="F0E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D64731A-B808-B971-7192-FA60254AC3FC}"/>
              </a:ext>
            </a:extLst>
          </p:cNvPr>
          <p:cNvSpPr/>
          <p:nvPr/>
        </p:nvSpPr>
        <p:spPr>
          <a:xfrm rot="18231913">
            <a:off x="-247303" y="-1005077"/>
            <a:ext cx="3504424" cy="3159469"/>
          </a:xfrm>
          <a:prstGeom prst="triangle">
            <a:avLst>
              <a:gd name="adj" fmla="val 39458"/>
            </a:avLst>
          </a:prstGeom>
          <a:solidFill>
            <a:srgbClr val="FFC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162ADAE-3DDF-6D9B-EC42-AAE07DB76E17}"/>
              </a:ext>
            </a:extLst>
          </p:cNvPr>
          <p:cNvSpPr/>
          <p:nvPr/>
        </p:nvSpPr>
        <p:spPr>
          <a:xfrm flipH="1">
            <a:off x="8057317" y="1470991"/>
            <a:ext cx="4134681" cy="5387009"/>
          </a:xfrm>
          <a:prstGeom prst="rtTriangle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92DFCF2-2811-0825-2576-0D23CFB3C891}"/>
              </a:ext>
            </a:extLst>
          </p:cNvPr>
          <p:cNvSpPr/>
          <p:nvPr/>
        </p:nvSpPr>
        <p:spPr>
          <a:xfrm flipH="1">
            <a:off x="8057321" y="2040835"/>
            <a:ext cx="4134679" cy="4817165"/>
          </a:xfrm>
          <a:prstGeom prst="rtTriangle">
            <a:avLst/>
          </a:prstGeom>
          <a:solidFill>
            <a:srgbClr val="FFC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FEC37-3230-7C84-01BE-82D5B2796E8D}"/>
              </a:ext>
            </a:extLst>
          </p:cNvPr>
          <p:cNvSpPr txBox="1"/>
          <p:nvPr/>
        </p:nvSpPr>
        <p:spPr>
          <a:xfrm>
            <a:off x="3920502" y="950150"/>
            <a:ext cx="45762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rgbClr val="5B9BD5"/>
                </a:solidFill>
              </a:rPr>
              <a:t>Handout</a:t>
            </a:r>
          </a:p>
          <a:p>
            <a:pPr algn="ctr"/>
            <a:r>
              <a:rPr lang="en-GB" sz="8800" dirty="0">
                <a:solidFill>
                  <a:srgbClr val="5B9BD5"/>
                </a:solidFill>
              </a:rPr>
              <a:t>Of Flexbox</a:t>
            </a:r>
            <a:endParaRPr lang="en-US" sz="88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9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A827E7B-F816-8C45-4F12-773517A72501}"/>
              </a:ext>
            </a:extLst>
          </p:cNvPr>
          <p:cNvSpPr txBox="1"/>
          <p:nvPr/>
        </p:nvSpPr>
        <p:spPr>
          <a:xfrm>
            <a:off x="0" y="-4694"/>
            <a:ext cx="2272406" cy="523220"/>
          </a:xfrm>
          <a:prstGeom prst="rect">
            <a:avLst/>
          </a:prstGeom>
          <a:solidFill>
            <a:srgbClr val="FFC0CB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AE" sz="2800" dirty="0"/>
              <a:t>lex-direction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0B4FA2-3477-7354-923D-E8D9B7D0E248}"/>
              </a:ext>
            </a:extLst>
          </p:cNvPr>
          <p:cNvSpPr txBox="1"/>
          <p:nvPr/>
        </p:nvSpPr>
        <p:spPr>
          <a:xfrm>
            <a:off x="6680201" y="-10579"/>
            <a:ext cx="2539117" cy="523220"/>
          </a:xfrm>
          <a:prstGeom prst="rect">
            <a:avLst/>
          </a:prstGeom>
          <a:solidFill>
            <a:srgbClr val="FFC0CB"/>
          </a:solidFill>
          <a:ln>
            <a:solidFill>
              <a:srgbClr val="FFC0CB"/>
            </a:solidFill>
          </a:ln>
        </p:spPr>
        <p:txBody>
          <a:bodyPr wrap="square" rtlCol="0">
            <a:spAutoFit/>
          </a:bodyPr>
          <a:lstStyle/>
          <a:p>
            <a:r>
              <a:rPr lang="en-AE" sz="2800" dirty="0"/>
              <a:t>Justify-content</a:t>
            </a:r>
            <a:endParaRPr 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CA3217-DD1E-CDE3-E714-C2327868B985}"/>
              </a:ext>
            </a:extLst>
          </p:cNvPr>
          <p:cNvSpPr txBox="1"/>
          <p:nvPr/>
        </p:nvSpPr>
        <p:spPr>
          <a:xfrm>
            <a:off x="38126" y="650633"/>
            <a:ext cx="588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Flex-direction is property specifies the direction of the flexible items.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8DC490-4785-20F1-577E-4F9DDF98436C}"/>
              </a:ext>
            </a:extLst>
          </p:cNvPr>
          <p:cNvSpPr txBox="1"/>
          <p:nvPr/>
        </p:nvSpPr>
        <p:spPr>
          <a:xfrm>
            <a:off x="261808" y="3863611"/>
            <a:ext cx="177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Column</a:t>
            </a:r>
            <a:endParaRPr lang="en-US" sz="2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7733DE-A07D-31A2-FA46-FB4C48EBF77D}"/>
              </a:ext>
            </a:extLst>
          </p:cNvPr>
          <p:cNvSpPr txBox="1"/>
          <p:nvPr/>
        </p:nvSpPr>
        <p:spPr>
          <a:xfrm>
            <a:off x="3581403" y="3863611"/>
            <a:ext cx="2288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Column-revers</a:t>
            </a:r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BF2CCC4-E804-9257-0F5B-EF845A515276}"/>
              </a:ext>
            </a:extLst>
          </p:cNvPr>
          <p:cNvSpPr txBox="1"/>
          <p:nvPr/>
        </p:nvSpPr>
        <p:spPr>
          <a:xfrm>
            <a:off x="6680200" y="524798"/>
            <a:ext cx="458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Justify-content is properties that align flexible container’s items 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7693CFD-E9A3-63D9-603E-B16DB336B38F}"/>
              </a:ext>
            </a:extLst>
          </p:cNvPr>
          <p:cNvSpPr txBox="1"/>
          <p:nvPr/>
        </p:nvSpPr>
        <p:spPr>
          <a:xfrm>
            <a:off x="9506840" y="3126155"/>
            <a:ext cx="2105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Space between</a:t>
            </a:r>
            <a:endParaRPr 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051F066-B68F-C9D9-6D7A-248813AA2E59}"/>
              </a:ext>
            </a:extLst>
          </p:cNvPr>
          <p:cNvSpPr txBox="1"/>
          <p:nvPr/>
        </p:nvSpPr>
        <p:spPr>
          <a:xfrm>
            <a:off x="9503255" y="4661379"/>
            <a:ext cx="2333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Space evenly</a:t>
            </a:r>
            <a:endParaRPr lang="en-US" sz="2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2C016A-9CE8-6DF9-F496-561B64E6230B}"/>
              </a:ext>
            </a:extLst>
          </p:cNvPr>
          <p:cNvSpPr txBox="1"/>
          <p:nvPr/>
        </p:nvSpPr>
        <p:spPr>
          <a:xfrm>
            <a:off x="9487436" y="1645703"/>
            <a:ext cx="2333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Space around</a:t>
            </a:r>
            <a:endParaRPr lang="en-US" sz="2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14A12D9-94B1-B76C-3476-8E2FBBDD8CFC}"/>
              </a:ext>
            </a:extLst>
          </p:cNvPr>
          <p:cNvSpPr txBox="1"/>
          <p:nvPr/>
        </p:nvSpPr>
        <p:spPr>
          <a:xfrm>
            <a:off x="6617496" y="1632960"/>
            <a:ext cx="2595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Flex-start(by default </a:t>
            </a:r>
            <a:endParaRPr lang="en-US" sz="2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A55BC3-CC52-1919-6A9B-B71BF44F29FD}"/>
              </a:ext>
            </a:extLst>
          </p:cNvPr>
          <p:cNvSpPr txBox="1"/>
          <p:nvPr/>
        </p:nvSpPr>
        <p:spPr>
          <a:xfrm>
            <a:off x="6553104" y="4661379"/>
            <a:ext cx="2333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Flex-</a:t>
            </a:r>
            <a:r>
              <a:rPr lang="en-GB" sz="2000" dirty="0" err="1"/>
              <a:t>center</a:t>
            </a:r>
            <a:r>
              <a:rPr lang="en-GB" sz="2000" dirty="0"/>
              <a:t> </a:t>
            </a:r>
            <a:endParaRPr lang="en-US" sz="2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C5461BA-08EB-19B8-ABBE-2566137ECA8B}"/>
              </a:ext>
            </a:extLst>
          </p:cNvPr>
          <p:cNvSpPr txBox="1"/>
          <p:nvPr/>
        </p:nvSpPr>
        <p:spPr>
          <a:xfrm>
            <a:off x="6553104" y="3126541"/>
            <a:ext cx="1496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Flex-end </a:t>
            </a:r>
            <a:endParaRPr lang="en-US" sz="2000" dirty="0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8EC9ED27-F5A4-BD09-7987-E14CA209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043" y="847963"/>
            <a:ext cx="2197529" cy="64633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559D3D43-6BA7-A845-6F24-F2B2C92D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255" y="3797595"/>
            <a:ext cx="2591862" cy="672713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7BE20A4-D1C1-3326-6805-9FE53816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365" y="2306198"/>
            <a:ext cx="2587752" cy="67396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A5218ABD-5ADB-9082-9371-8398DF4EC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436" y="5408256"/>
            <a:ext cx="2587752" cy="6125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8B26AE2E-DAAF-042A-E91E-AF695BD43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649" y="2291448"/>
            <a:ext cx="2587752" cy="68404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EF43FDE-A087-F25F-08A8-C84083BAD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009" y="3799438"/>
            <a:ext cx="2587752" cy="66902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A016FBCE-0EED-028C-47A0-E7A169207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009" y="5408256"/>
            <a:ext cx="2587752" cy="70239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3A15125-9D6C-76DD-9FE1-F1B53E90EB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0032" y="1084981"/>
            <a:ext cx="2194560" cy="76077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06E1C990-33BD-128E-60C4-A395B67779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789" y="2686186"/>
            <a:ext cx="2587752" cy="693718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F12EF936-4DCE-9D21-B344-C1C218B9B6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523" y="4749672"/>
            <a:ext cx="2587753" cy="80124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33521485-B40B-3EDE-85EE-51E8FE4077D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4104" b="8554"/>
          <a:stretch/>
        </p:blipFill>
        <p:spPr>
          <a:xfrm>
            <a:off x="3242488" y="2625285"/>
            <a:ext cx="2645257" cy="738208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ED26A27C-9672-A5E8-EEED-CD0FF3AD97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5266" y="4747428"/>
            <a:ext cx="2645258" cy="80348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C9EF91B-BA2C-5E67-5215-90D8C212E796}"/>
              </a:ext>
            </a:extLst>
          </p:cNvPr>
          <p:cNvCxnSpPr/>
          <p:nvPr/>
        </p:nvCxnSpPr>
        <p:spPr>
          <a:xfrm>
            <a:off x="6210300" y="-10579"/>
            <a:ext cx="0" cy="6868579"/>
          </a:xfrm>
          <a:prstGeom prst="line">
            <a:avLst/>
          </a:prstGeom>
          <a:ln w="762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24DBB9FD-6738-CBDE-2F87-539C1AB7877C}"/>
              </a:ext>
            </a:extLst>
          </p:cNvPr>
          <p:cNvSpPr txBox="1"/>
          <p:nvPr/>
        </p:nvSpPr>
        <p:spPr>
          <a:xfrm>
            <a:off x="247420" y="1833015"/>
            <a:ext cx="235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Row(By default)</a:t>
            </a:r>
            <a:endParaRPr lang="en-US" sz="20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A25B6D-16D4-F3C7-E20C-0949744E54EE}"/>
              </a:ext>
            </a:extLst>
          </p:cNvPr>
          <p:cNvSpPr txBox="1"/>
          <p:nvPr/>
        </p:nvSpPr>
        <p:spPr>
          <a:xfrm>
            <a:off x="3676335" y="1838994"/>
            <a:ext cx="177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Row-reverse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234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80C85-71DE-F021-7F5F-BAD7C7DB341D}"/>
              </a:ext>
            </a:extLst>
          </p:cNvPr>
          <p:cNvSpPr txBox="1"/>
          <p:nvPr/>
        </p:nvSpPr>
        <p:spPr>
          <a:xfrm>
            <a:off x="0" y="0"/>
            <a:ext cx="1726316" cy="523220"/>
          </a:xfrm>
          <a:prstGeom prst="rect">
            <a:avLst/>
          </a:prstGeom>
          <a:solidFill>
            <a:srgbClr val="FFC0CB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AE" sz="2800" dirty="0"/>
              <a:t>lign-item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61755-CAAB-6B9C-A975-E767561B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901" y="1054674"/>
            <a:ext cx="2009775" cy="828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62297-7962-5C74-0617-1C5FBD5B7A79}"/>
              </a:ext>
            </a:extLst>
          </p:cNvPr>
          <p:cNvSpPr txBox="1"/>
          <p:nvPr/>
        </p:nvSpPr>
        <p:spPr>
          <a:xfrm>
            <a:off x="315393" y="596059"/>
            <a:ext cx="578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A</a:t>
            </a:r>
            <a:r>
              <a:rPr lang="en-AE" dirty="0"/>
              <a:t>lign-items property specifies the default alignment for items inside a flexbox or grid container.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1000B5-8AD4-1342-D213-6E6D0A13B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02" y="1883349"/>
            <a:ext cx="2587752" cy="1022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90F55A-6540-821D-1C68-D3DBE0F3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71" y="5252015"/>
            <a:ext cx="2587752" cy="1009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077192-563D-5DE1-DECA-01701E21E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71" y="3529908"/>
            <a:ext cx="2640014" cy="10029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81E5D8-CC5C-8DB8-5149-509531A6F226}"/>
              </a:ext>
            </a:extLst>
          </p:cNvPr>
          <p:cNvSpPr txBox="1"/>
          <p:nvPr/>
        </p:nvSpPr>
        <p:spPr>
          <a:xfrm>
            <a:off x="6629400" y="0"/>
            <a:ext cx="1850005" cy="523220"/>
          </a:xfrm>
          <a:prstGeom prst="rect">
            <a:avLst/>
          </a:prstGeom>
          <a:solidFill>
            <a:srgbClr val="FFC0CB"/>
          </a:solidFill>
        </p:spPr>
        <p:txBody>
          <a:bodyPr wrap="square" rtlCol="0">
            <a:spAutoFit/>
          </a:bodyPr>
          <a:lstStyle/>
          <a:p>
            <a:r>
              <a:rPr lang="en-AE" sz="2800" dirty="0"/>
              <a:t>F</a:t>
            </a:r>
            <a:r>
              <a:rPr lang="en-US" sz="2800" dirty="0"/>
              <a:t>lex-wrap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FD346932-D931-06A1-8A31-CCAA0C3D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96059"/>
            <a:ext cx="57806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flex-wrap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property specifies whether the flexible items should wrap or not.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684F1CA-D2B4-1C14-1060-0215EBE60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4932" y="980334"/>
            <a:ext cx="1971675" cy="8286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1783DB9-85BA-F2BE-E196-F71C8429712E}"/>
              </a:ext>
            </a:extLst>
          </p:cNvPr>
          <p:cNvSpPr txBox="1"/>
          <p:nvPr/>
        </p:nvSpPr>
        <p:spPr>
          <a:xfrm>
            <a:off x="973061" y="1422525"/>
            <a:ext cx="181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Align-</a:t>
            </a:r>
            <a:r>
              <a:rPr lang="en-GB" dirty="0" err="1"/>
              <a:t>center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1D9F88-4E15-E00F-F1E1-81CD26A02BB6}"/>
              </a:ext>
            </a:extLst>
          </p:cNvPr>
          <p:cNvSpPr txBox="1"/>
          <p:nvPr/>
        </p:nvSpPr>
        <p:spPr>
          <a:xfrm>
            <a:off x="973061" y="2997091"/>
            <a:ext cx="181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Align-end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39D241-636E-E884-2866-01819FAB1097}"/>
              </a:ext>
            </a:extLst>
          </p:cNvPr>
          <p:cNvSpPr txBox="1"/>
          <p:nvPr/>
        </p:nvSpPr>
        <p:spPr>
          <a:xfrm>
            <a:off x="959216" y="4714300"/>
            <a:ext cx="163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Align-start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DDA29E0-B248-C6F9-62F0-088D5748D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5509" y="1887522"/>
            <a:ext cx="192405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14BC45-5EF1-E4CF-1998-1013154A96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984" y="3505368"/>
            <a:ext cx="1933575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B84DA4-27FB-D478-1A93-EFC15ECEAF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5983" y="5280866"/>
            <a:ext cx="1933575" cy="981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Rectangle 1">
            <a:extLst>
              <a:ext uri="{FF2B5EF4-FFF2-40B4-BE49-F238E27FC236}">
                <a16:creationId xmlns:a16="http://schemas.microsoft.com/office/drawing/2014/main" id="{091DBA9D-379F-889F-B9F9-560870955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083" y="1363173"/>
            <a:ext cx="197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 err="1">
                <a:latin typeface="+mn-lt"/>
              </a:rPr>
              <a:t>nowrap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31CB6D67-C778-13D7-915F-F7E8DCC81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083" y="2988773"/>
            <a:ext cx="197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latin typeface="+mn-lt"/>
              </a:rPr>
              <a:t>wrap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D82D19FD-013B-E446-79C3-3D1958CE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083" y="4677873"/>
            <a:ext cx="197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Wrap-reverse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296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BDB8D6-655D-1A70-4080-6B87A84D57AD}"/>
              </a:ext>
            </a:extLst>
          </p:cNvPr>
          <p:cNvSpPr txBox="1"/>
          <p:nvPr/>
        </p:nvSpPr>
        <p:spPr>
          <a:xfrm>
            <a:off x="0" y="0"/>
            <a:ext cx="1697414" cy="523220"/>
          </a:xfrm>
          <a:prstGeom prst="rect">
            <a:avLst/>
          </a:prstGeom>
          <a:solidFill>
            <a:srgbClr val="FFC0CB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AE" sz="2800" dirty="0"/>
              <a:t>lign-self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5DA5F4-6752-4D36-92EA-6B0E9980D9F4}"/>
              </a:ext>
            </a:extLst>
          </p:cNvPr>
          <p:cNvSpPr txBox="1"/>
          <p:nvPr/>
        </p:nvSpPr>
        <p:spPr>
          <a:xfrm>
            <a:off x="6096000" y="0"/>
            <a:ext cx="1058091" cy="523220"/>
          </a:xfrm>
          <a:prstGeom prst="rect">
            <a:avLst/>
          </a:prstGeom>
          <a:solidFill>
            <a:srgbClr val="FFC0CB"/>
          </a:solidFill>
        </p:spPr>
        <p:txBody>
          <a:bodyPr wrap="square" rtlCol="0">
            <a:spAutoFit/>
          </a:bodyPr>
          <a:lstStyle/>
          <a:p>
            <a:r>
              <a:rPr lang="en-AE" sz="2800" dirty="0"/>
              <a:t>Flex </a:t>
            </a:r>
            <a:endParaRPr lang="en-US" sz="2800" dirty="0"/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58E1C22E-583C-EFCF-C8C9-029E5D86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03" y="536233"/>
            <a:ext cx="56008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align-self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property specifies the alignment in the block direction for the selected item inside a flexbox or grid container.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3587A175-BF25-5DCE-E90B-B80B7080F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445" y="523220"/>
            <a:ext cx="5355197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 flex property is a shorthand property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96C546C4-0DE0-4541-B6B0-0A1FBF52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519" y="4451734"/>
            <a:ext cx="15705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Align-end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754B3C25-D5E3-491A-D9F0-88EBC150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519" y="2903673"/>
            <a:ext cx="1872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Align-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center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101AAA7E-08D7-8580-5BCA-865290E2F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519" y="1337605"/>
            <a:ext cx="197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Align-start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09CBF45-07B2-67D4-E5DA-16DECE9A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48" y="3429000"/>
            <a:ext cx="2587752" cy="1008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F1FCFE3-1022-AC81-974B-EEBC0AB1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848" y="1811154"/>
            <a:ext cx="2587752" cy="1019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1301A78-DD8F-1FEC-7CFA-26270694F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848" y="5035619"/>
            <a:ext cx="2587752" cy="1008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65E7039-78A1-6F20-5E64-8E2B02C50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920" y="5035619"/>
            <a:ext cx="2924175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E7CDF6C-DE66-AE34-D98B-50BB8CC95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445" y="3329479"/>
            <a:ext cx="29337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B5269B1-A90A-2904-D54F-4657C6297E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920" y="1713069"/>
            <a:ext cx="340042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Rectangle 1">
            <a:extLst>
              <a:ext uri="{FF2B5EF4-FFF2-40B4-BE49-F238E27FC236}">
                <a16:creationId xmlns:a16="http://schemas.microsoft.com/office/drawing/2014/main" id="{A1BD23DB-6E69-3231-3FD2-570836724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316" y="4451734"/>
            <a:ext cx="15705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latin typeface="+mn-lt"/>
              </a:rPr>
              <a:t>Flex-basis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3" name="Rectangle 1">
            <a:extLst>
              <a:ext uri="{FF2B5EF4-FFF2-40B4-BE49-F238E27FC236}">
                <a16:creationId xmlns:a16="http://schemas.microsoft.com/office/drawing/2014/main" id="{936DB613-F449-C667-618A-F199D15A6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316" y="2903673"/>
            <a:ext cx="1872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latin typeface="+mn-lt"/>
              </a:rPr>
              <a:t>Flex-shrink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id="{B3AD66DF-C9F4-9405-17A2-3BC7026DA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316" y="1337605"/>
            <a:ext cx="197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latin typeface="+mn-lt"/>
              </a:rPr>
              <a:t>Flex-grow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056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126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4</cp:revision>
  <dcterms:created xsi:type="dcterms:W3CDTF">2023-07-06T13:48:06Z</dcterms:created>
  <dcterms:modified xsi:type="dcterms:W3CDTF">2023-07-10T02:19:00Z</dcterms:modified>
</cp:coreProperties>
</file>